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sldIdLst>
    <p:sldId id="256" r:id="rId2"/>
    <p:sldId id="257" r:id="rId3"/>
    <p:sldId id="260" r:id="rId4"/>
    <p:sldId id="258" r:id="rId5"/>
    <p:sldId id="259" r:id="rId6"/>
    <p:sldId id="265" r:id="rId7"/>
    <p:sldId id="262" r:id="rId8"/>
    <p:sldId id="263" r:id="rId9"/>
    <p:sldId id="261" r:id="rId10"/>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48"/>
  </p:normalViewPr>
  <p:slideViewPr>
    <p:cSldViewPr snapToGrid="0" snapToObjects="1">
      <p:cViewPr>
        <p:scale>
          <a:sx n="73" d="100"/>
          <a:sy n="73" d="100"/>
        </p:scale>
        <p:origin x="-58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1050;&#1085;&#1080;&#1075;&#1072;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uk-UA"/>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8625288730354436E-2"/>
          <c:y val="6.7148507278040996E-3"/>
          <c:w val="0.7355284214181782"/>
          <c:h val="0.90684963765207249"/>
        </c:manualLayout>
      </c:layout>
      <c:pieChart>
        <c:varyColors val="1"/>
        <c:ser>
          <c:idx val="0"/>
          <c:order val="0"/>
          <c:dPt>
            <c:idx val="0"/>
            <c:bubble3D val="0"/>
            <c:spPr>
              <a:pattFill prst="ltUpDiag">
                <a:fgClr>
                  <a:schemeClr val="accent3">
                    <a:tint val="65000"/>
                  </a:schemeClr>
                </a:fgClr>
                <a:bgClr>
                  <a:schemeClr val="accent3">
                    <a:tint val="65000"/>
                    <a:lumMod val="20000"/>
                    <a:lumOff val="80000"/>
                  </a:schemeClr>
                </a:bgClr>
              </a:pattFill>
              <a:ln w="19050">
                <a:solidFill>
                  <a:schemeClr val="lt1"/>
                </a:solidFill>
              </a:ln>
              <a:effectLst>
                <a:innerShdw blurRad="114300">
                  <a:schemeClr val="accent3">
                    <a:tint val="65000"/>
                  </a:schemeClr>
                </a:innerShdw>
              </a:effectLst>
            </c:spPr>
            <c:extLst xmlns:c16r2="http://schemas.microsoft.com/office/drawing/2015/06/chart">
              <c:ext xmlns:c16="http://schemas.microsoft.com/office/drawing/2014/chart" uri="{C3380CC4-5D6E-409C-BE32-E72D297353CC}">
                <c16:uniqueId val="{00000001-3522-E44A-B0CE-39D19ECE2A1A}"/>
              </c:ext>
            </c:extLst>
          </c:dPt>
          <c:dPt>
            <c:idx val="1"/>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xmlns:c16r2="http://schemas.microsoft.com/office/drawing/2015/06/chart">
              <c:ext xmlns:c16="http://schemas.microsoft.com/office/drawing/2014/chart" uri="{C3380CC4-5D6E-409C-BE32-E72D297353CC}">
                <c16:uniqueId val="{00000003-3522-E44A-B0CE-39D19ECE2A1A}"/>
              </c:ext>
            </c:extLst>
          </c:dPt>
          <c:dPt>
            <c:idx val="2"/>
            <c:bubble3D val="0"/>
            <c:spPr>
              <a:pattFill prst="ltUpDiag">
                <a:fgClr>
                  <a:schemeClr val="accent3">
                    <a:shade val="65000"/>
                  </a:schemeClr>
                </a:fgClr>
                <a:bgClr>
                  <a:schemeClr val="accent3">
                    <a:shade val="65000"/>
                    <a:lumMod val="20000"/>
                    <a:lumOff val="80000"/>
                  </a:schemeClr>
                </a:bgClr>
              </a:pattFill>
              <a:ln w="19050">
                <a:solidFill>
                  <a:schemeClr val="lt1"/>
                </a:solidFill>
              </a:ln>
              <a:effectLst>
                <a:innerShdw blurRad="114300">
                  <a:schemeClr val="accent3">
                    <a:shade val="65000"/>
                  </a:schemeClr>
                </a:innerShdw>
              </a:effectLst>
            </c:spPr>
            <c:extLst xmlns:c16r2="http://schemas.microsoft.com/office/drawing/2015/06/chart">
              <c:ext xmlns:c16="http://schemas.microsoft.com/office/drawing/2014/chart" uri="{C3380CC4-5D6E-409C-BE32-E72D297353CC}">
                <c16:uniqueId val="{00000005-3522-E44A-B0CE-39D19ECE2A1A}"/>
              </c:ext>
            </c:extLst>
          </c:dPt>
          <c:dLbls>
            <c:dLbl>
              <c:idx val="0"/>
              <c:layout>
                <c:manualLayout>
                  <c:x val="-0.2834774028584619"/>
                  <c:y val="-6.0617063925807084E-3"/>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3522-E44A-B0CE-39D19ECE2A1A}"/>
                </c:ext>
              </c:extLst>
            </c:dLbl>
            <c:dLbl>
              <c:idx val="1"/>
              <c:layout>
                <c:manualLayout>
                  <c:x val="9.6908550425446813E-2"/>
                  <c:y val="-9.3011520288643276E-2"/>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34175756751093772"/>
                      <c:h val="0.18010707203196019"/>
                    </c:manualLayout>
                  </c15:layout>
                </c:ext>
                <c:ext xmlns:c16="http://schemas.microsoft.com/office/drawing/2014/chart" uri="{C3380CC4-5D6E-409C-BE32-E72D297353CC}">
                  <c16:uniqueId val="{00000003-3522-E44A-B0CE-39D19ECE2A1A}"/>
                </c:ext>
              </c:extLst>
            </c:dLbl>
            <c:dLbl>
              <c:idx val="2"/>
              <c:layout>
                <c:manualLayout>
                  <c:x val="6.1553763741561351E-2"/>
                  <c:y val="2.9225996173763976E-2"/>
                </c:manualLayout>
              </c:layout>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solidFill>
                      <a:latin typeface="Calibri" panose="020F0502020204030204" pitchFamily="34" charset="0"/>
                      <a:ea typeface="+mn-ea"/>
                      <a:cs typeface="Calibri" panose="020F0502020204030204" pitchFamily="34" charset="0"/>
                    </a:defRPr>
                  </a:pPr>
                  <a:endParaRPr lang="uk-UA"/>
                </a:p>
              </c:txPr>
              <c:showLegendKey val="0"/>
              <c:showVal val="0"/>
              <c:showCatName val="1"/>
              <c:showSerName val="0"/>
              <c:showPercent val="1"/>
              <c:showBubbleSize val="0"/>
              <c:extLst xmlns:c16r2="http://schemas.microsoft.com/office/drawing/2015/06/chart">
                <c:ext xmlns:c15="http://schemas.microsoft.com/office/drawing/2012/chart" uri="{CE6537A1-D6FC-4f65-9D91-7224C49458BB}">
                  <c15:layout>
                    <c:manualLayout>
                      <c:w val="0.14813814312677753"/>
                      <c:h val="0.17789794974843753"/>
                    </c:manualLayout>
                  </c15:layout>
                </c:ext>
                <c:ext xmlns:c16="http://schemas.microsoft.com/office/drawing/2014/chart" uri="{C3380CC4-5D6E-409C-BE32-E72D297353CC}">
                  <c16:uniqueId val="{00000005-3522-E44A-B0CE-39D19ECE2A1A}"/>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Calibri" panose="020F0502020204030204" pitchFamily="34" charset="0"/>
                    <a:ea typeface="+mn-ea"/>
                    <a:cs typeface="Calibri" panose="020F0502020204030204" pitchFamily="34" charset="0"/>
                  </a:defRPr>
                </a:pPr>
                <a:endParaRPr lang="uk-UA"/>
              </a:p>
            </c:txPr>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xmlns:c16r2="http://schemas.microsoft.com/office/drawing/2015/06/chart">
              <c:ext xmlns:c15="http://schemas.microsoft.com/office/drawing/2012/chart" uri="{CE6537A1-D6FC-4f65-9D91-7224C49458BB}"/>
            </c:extLst>
          </c:dLbls>
          <c:cat>
            <c:strRef>
              <c:f>Лист1!$H$25:$H$27</c:f>
              <c:strCache>
                <c:ptCount val="3"/>
                <c:pt idx="0">
                  <c:v>Діти (до 18)</c:v>
                </c:pt>
                <c:pt idx="1">
                  <c:v>Працездатний вік</c:v>
                </c:pt>
                <c:pt idx="2">
                  <c:v>Пенсіний вік</c:v>
                </c:pt>
              </c:strCache>
            </c:strRef>
          </c:cat>
          <c:val>
            <c:numRef>
              <c:f>Лист1!$I$25:$I$27</c:f>
              <c:numCache>
                <c:formatCode>0.00</c:formatCode>
                <c:ptCount val="3"/>
                <c:pt idx="0">
                  <c:v>47.35</c:v>
                </c:pt>
                <c:pt idx="1">
                  <c:v>45.85</c:v>
                </c:pt>
                <c:pt idx="2">
                  <c:v>6.8</c:v>
                </c:pt>
              </c:numCache>
            </c:numRef>
          </c:val>
          <c:extLst xmlns:c16r2="http://schemas.microsoft.com/office/drawing/2015/06/chart">
            <c:ext xmlns:c16="http://schemas.microsoft.com/office/drawing/2014/chart" uri="{C3380CC4-5D6E-409C-BE32-E72D297353CC}">
              <c16:uniqueId val="{00000006-3522-E44A-B0CE-39D19ECE2A1A}"/>
            </c:ext>
          </c:extLst>
        </c:ser>
        <c:dLbls>
          <c:showLegendKey val="0"/>
          <c:showVal val="0"/>
          <c:showCatName val="1"/>
          <c:showSerName val="0"/>
          <c:showPercent val="1"/>
          <c:showBubbleSize val="0"/>
          <c:showLeaderLines val="1"/>
        </c:dLbls>
        <c:firstSliceAng val="0"/>
      </c:pieChart>
      <c:spPr>
        <a:noFill/>
        <a:ln>
          <a:solidFill>
            <a:schemeClr val="tx1">
              <a:alpha val="308"/>
            </a:schemeClr>
          </a:solidFill>
        </a:ln>
        <a:effectLst/>
      </c:spPr>
    </c:plotArea>
    <c:plotVisOnly val="1"/>
    <c:dispBlanksAs val="gap"/>
    <c:showDLblsOverMax val="0"/>
  </c:chart>
  <c:spPr>
    <a:noFill/>
    <a:ln>
      <a:noFill/>
    </a:ln>
    <a:effectLst/>
  </c:spPr>
  <c:txPr>
    <a:bodyPr/>
    <a:lstStyle/>
    <a:p>
      <a:pPr>
        <a:defRPr/>
      </a:pPr>
      <a:endParaRPr lang="uk-UA"/>
    </a:p>
  </c:txPr>
  <c:externalData r:id="rId1">
    <c:autoUpdate val="0"/>
  </c:externalData>
</c:chartSpace>
</file>

<file path=ppt/charts/colors1.xml><?xml version="1.0" encoding="utf-8"?>
<cs:colorStyle xmlns:cs="http://schemas.microsoft.com/office/drawing/2012/chartStyle" xmlns:a="http://schemas.openxmlformats.org/drawingml/2006/main" meth="withinLinearReversed" id="23">
  <a:schemeClr val="accent3"/>
</cs:colorStyle>
</file>

<file path=ppt/charts/style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35BEB3-451A-4EA0-BB69-F0880331D7D5}" type="doc">
      <dgm:prSet loTypeId="urn:microsoft.com/office/officeart/2005/8/layout/matrix3" loCatId="matrix" qsTypeId="urn:microsoft.com/office/officeart/2005/8/quickstyle/simple3" qsCatId="simple" csTypeId="urn:microsoft.com/office/officeart/2005/8/colors/accent3_3" csCatId="accent3" phldr="1"/>
      <dgm:spPr/>
      <dgm:t>
        <a:bodyPr/>
        <a:lstStyle/>
        <a:p>
          <a:endParaRPr lang="en-US"/>
        </a:p>
      </dgm:t>
    </dgm:pt>
    <dgm:pt modelId="{B147433C-4CBA-4D48-A850-9CF3C95A31A8}">
      <dgm:prSet/>
      <dgm:spPr>
        <a:scene3d>
          <a:camera prst="orthographicFront"/>
          <a:lightRig rig="flat" dir="t"/>
        </a:scene3d>
      </dgm:spPr>
      <dgm:t>
        <a:bodyPr/>
        <a:lstStyle/>
        <a:p>
          <a:r>
            <a:rPr lang="x-none" b="0" i="0" dirty="0">
              <a:latin typeface="Calibri Light" panose="020F0302020204030204" pitchFamily="34" charset="0"/>
              <a:cs typeface="Calibri Light" panose="020F0302020204030204" pitchFamily="34" charset="0"/>
            </a:rPr>
            <a:t>Кількість вимушених переселенців досягла понад 100 млн</a:t>
          </a:r>
          <a:endParaRPr lang="en-US" b="0" i="0" dirty="0">
            <a:latin typeface="Calibri Light" panose="020F0302020204030204" pitchFamily="34" charset="0"/>
            <a:cs typeface="Calibri Light" panose="020F0302020204030204" pitchFamily="34" charset="0"/>
          </a:endParaRPr>
        </a:p>
      </dgm:t>
    </dgm:pt>
    <dgm:pt modelId="{3EE476D0-24FF-4472-9F9F-1442EA467673}" type="parTrans" cxnId="{37A4B750-B85F-470C-B20F-77F016AF5EA7}">
      <dgm:prSet/>
      <dgm:spPr/>
      <dgm:t>
        <a:bodyPr/>
        <a:lstStyle/>
        <a:p>
          <a:endParaRPr lang="en-US" b="0" i="0">
            <a:latin typeface="Calibri Light" panose="020F0302020204030204" pitchFamily="34" charset="0"/>
            <a:cs typeface="Calibri Light" panose="020F0302020204030204" pitchFamily="34" charset="0"/>
          </a:endParaRPr>
        </a:p>
      </dgm:t>
    </dgm:pt>
    <dgm:pt modelId="{732C6E73-19EC-4C50-9F0F-D31E6A7DDF71}" type="sibTrans" cxnId="{37A4B750-B85F-470C-B20F-77F016AF5EA7}">
      <dgm:prSet/>
      <dgm:spPr/>
      <dgm:t>
        <a:bodyPr/>
        <a:lstStyle/>
        <a:p>
          <a:endParaRPr lang="en-US" b="0" i="0">
            <a:latin typeface="Calibri Light" panose="020F0302020204030204" pitchFamily="34" charset="0"/>
            <a:cs typeface="Calibri Light" panose="020F0302020204030204" pitchFamily="34" charset="0"/>
          </a:endParaRPr>
        </a:p>
      </dgm:t>
    </dgm:pt>
    <dgm:pt modelId="{3007A82A-5815-42BF-BE68-6D404BE805B6}">
      <dgm:prSet/>
      <dgm:spPr>
        <a:scene3d>
          <a:camera prst="orthographicFront"/>
          <a:lightRig rig="flat" dir="t"/>
        </a:scene3d>
      </dgm:spPr>
      <dgm:t>
        <a:bodyPr/>
        <a:lstStyle/>
        <a:p>
          <a:r>
            <a:rPr lang="x-none" b="0" i="0" dirty="0">
              <a:latin typeface="Calibri Light" panose="020F0302020204030204" pitchFamily="34" charset="0"/>
              <a:cs typeface="Calibri Light" panose="020F0302020204030204" pitchFamily="34" charset="0"/>
            </a:rPr>
            <a:t>Близько 53 млн переселенців</a:t>
          </a:r>
          <a:endParaRPr lang="en-US" b="0" i="0" dirty="0">
            <a:latin typeface="Calibri Light" panose="020F0302020204030204" pitchFamily="34" charset="0"/>
            <a:cs typeface="Calibri Light" panose="020F0302020204030204" pitchFamily="34" charset="0"/>
          </a:endParaRPr>
        </a:p>
      </dgm:t>
    </dgm:pt>
    <dgm:pt modelId="{051745A9-C71C-4F17-9352-7F45A5ABBBA7}" type="parTrans" cxnId="{0D9638A5-92A4-4FDF-B001-B6B8AE175D19}">
      <dgm:prSet/>
      <dgm:spPr/>
      <dgm:t>
        <a:bodyPr/>
        <a:lstStyle/>
        <a:p>
          <a:endParaRPr lang="en-US" b="0" i="0">
            <a:latin typeface="Calibri Light" panose="020F0302020204030204" pitchFamily="34" charset="0"/>
            <a:cs typeface="Calibri Light" panose="020F0302020204030204" pitchFamily="34" charset="0"/>
          </a:endParaRPr>
        </a:p>
      </dgm:t>
    </dgm:pt>
    <dgm:pt modelId="{686F4D79-C432-49E1-BF4A-ABAB539617FA}" type="sibTrans" cxnId="{0D9638A5-92A4-4FDF-B001-B6B8AE175D19}">
      <dgm:prSet/>
      <dgm:spPr/>
      <dgm:t>
        <a:bodyPr/>
        <a:lstStyle/>
        <a:p>
          <a:endParaRPr lang="en-US" b="0" i="0">
            <a:latin typeface="Calibri Light" panose="020F0302020204030204" pitchFamily="34" charset="0"/>
            <a:cs typeface="Calibri Light" panose="020F0302020204030204" pitchFamily="34" charset="0"/>
          </a:endParaRPr>
        </a:p>
      </dgm:t>
    </dgm:pt>
    <dgm:pt modelId="{45B5F9A6-0A19-4320-995C-DE6BB93F9DD2}">
      <dgm:prSet/>
      <dgm:spPr>
        <a:scene3d>
          <a:camera prst="orthographicFront"/>
          <a:lightRig rig="flat" dir="t"/>
        </a:scene3d>
      </dgm:spPr>
      <dgm:t>
        <a:bodyPr/>
        <a:lstStyle/>
        <a:p>
          <a:r>
            <a:rPr lang="x-none" b="0" i="0" dirty="0">
              <a:latin typeface="Calibri Light" panose="020F0302020204030204" pitchFamily="34" charset="0"/>
              <a:cs typeface="Calibri Light" panose="020F0302020204030204" pitchFamily="34" charset="0"/>
            </a:rPr>
            <a:t>Близько 47 млн біженців</a:t>
          </a:r>
          <a:endParaRPr lang="en-US" b="0" i="0" dirty="0">
            <a:latin typeface="Calibri Light" panose="020F0302020204030204" pitchFamily="34" charset="0"/>
            <a:cs typeface="Calibri Light" panose="020F0302020204030204" pitchFamily="34" charset="0"/>
          </a:endParaRPr>
        </a:p>
      </dgm:t>
    </dgm:pt>
    <dgm:pt modelId="{94D882E6-FB0F-4D9A-8960-E50B5EDCDFDF}" type="parTrans" cxnId="{B6516ECB-7251-406F-9D9A-DAF3EC289DEE}">
      <dgm:prSet/>
      <dgm:spPr/>
      <dgm:t>
        <a:bodyPr/>
        <a:lstStyle/>
        <a:p>
          <a:endParaRPr lang="en-US" b="0" i="0">
            <a:latin typeface="Calibri Light" panose="020F0302020204030204" pitchFamily="34" charset="0"/>
            <a:cs typeface="Calibri Light" panose="020F0302020204030204" pitchFamily="34" charset="0"/>
          </a:endParaRPr>
        </a:p>
      </dgm:t>
    </dgm:pt>
    <dgm:pt modelId="{E70E55CB-6093-4497-A6D4-228E32D4D097}" type="sibTrans" cxnId="{B6516ECB-7251-406F-9D9A-DAF3EC289DEE}">
      <dgm:prSet/>
      <dgm:spPr/>
      <dgm:t>
        <a:bodyPr/>
        <a:lstStyle/>
        <a:p>
          <a:endParaRPr lang="en-US" b="0" i="0">
            <a:latin typeface="Calibri Light" panose="020F0302020204030204" pitchFamily="34" charset="0"/>
            <a:cs typeface="Calibri Light" panose="020F0302020204030204" pitchFamily="34" charset="0"/>
          </a:endParaRPr>
        </a:p>
      </dgm:t>
    </dgm:pt>
    <dgm:pt modelId="{993B9F70-E611-428D-8687-025A39C801B7}">
      <dgm:prSet custT="1"/>
      <dgm:spPr>
        <a:scene3d>
          <a:camera prst="orthographicFront"/>
          <a:lightRig rig="flat" dir="t"/>
        </a:scene3d>
      </dgm:spPr>
      <dgm:t>
        <a:bodyPr/>
        <a:lstStyle/>
        <a:p>
          <a:r>
            <a:rPr lang="ru-RU" sz="2300" b="0" i="0" kern="1200" dirty="0">
              <a:latin typeface="Calibri Light" panose="020F0302020204030204" pitchFamily="34" charset="0"/>
              <a:cs typeface="Calibri Light" panose="020F0302020204030204" pitchFamily="34" charset="0"/>
            </a:rPr>
            <a:t>П</a:t>
          </a:r>
          <a:r>
            <a:rPr lang="x-none" sz="2300" b="0" i="0" kern="1200" dirty="0">
              <a:solidFill>
                <a:prstClr val="black"/>
              </a:solidFill>
              <a:latin typeface="Calibri Light" panose="020F0302020204030204" pitchFamily="34" charset="0"/>
              <a:ea typeface="+mn-ea"/>
              <a:cs typeface="Calibri Light" panose="020F0302020204030204" pitchFamily="34" charset="0"/>
            </a:rPr>
            <a:t>онад 1% </a:t>
          </a:r>
          <a:r>
            <a:rPr lang="ru-RU" sz="2300" b="0" i="0" kern="1200" dirty="0" err="1">
              <a:solidFill>
                <a:prstClr val="black"/>
              </a:solidFill>
              <a:latin typeface="Calibri Light" panose="020F0302020204030204" pitchFamily="34" charset="0"/>
              <a:ea typeface="+mn-ea"/>
              <a:cs typeface="Calibri Light" panose="020F0302020204030204" pitchFamily="34" charset="0"/>
            </a:rPr>
            <a:t>населення</a:t>
          </a:r>
          <a:endParaRPr lang="en-US" sz="2300" b="0" i="0" kern="1200" dirty="0">
            <a:solidFill>
              <a:prstClr val="black"/>
            </a:solidFill>
            <a:latin typeface="Calibri Light" panose="020F0302020204030204" pitchFamily="34" charset="0"/>
            <a:ea typeface="+mn-ea"/>
            <a:cs typeface="Calibri Light" panose="020F0302020204030204" pitchFamily="34" charset="0"/>
          </a:endParaRPr>
        </a:p>
      </dgm:t>
    </dgm:pt>
    <dgm:pt modelId="{A7984657-9693-458F-B7A1-65264B0ACA15}" type="parTrans" cxnId="{5DA93404-F6EC-4613-BD74-117C1CB2F966}">
      <dgm:prSet/>
      <dgm:spPr/>
      <dgm:t>
        <a:bodyPr/>
        <a:lstStyle/>
        <a:p>
          <a:endParaRPr lang="en-US" b="0" i="0">
            <a:latin typeface="Calibri Light" panose="020F0302020204030204" pitchFamily="34" charset="0"/>
            <a:cs typeface="Calibri Light" panose="020F0302020204030204" pitchFamily="34" charset="0"/>
          </a:endParaRPr>
        </a:p>
      </dgm:t>
    </dgm:pt>
    <dgm:pt modelId="{B68FF65A-E1BD-4AB4-B83D-A942F8F1A842}" type="sibTrans" cxnId="{5DA93404-F6EC-4613-BD74-117C1CB2F966}">
      <dgm:prSet/>
      <dgm:spPr/>
      <dgm:t>
        <a:bodyPr/>
        <a:lstStyle/>
        <a:p>
          <a:endParaRPr lang="en-US" b="0" i="0">
            <a:latin typeface="Calibri Light" panose="020F0302020204030204" pitchFamily="34" charset="0"/>
            <a:cs typeface="Calibri Light" panose="020F0302020204030204" pitchFamily="34" charset="0"/>
          </a:endParaRPr>
        </a:p>
      </dgm:t>
    </dgm:pt>
    <dgm:pt modelId="{CE2B43E8-E0FD-EF4B-A1ED-2B942F2D2371}" type="pres">
      <dgm:prSet presAssocID="{C935BEB3-451A-4EA0-BB69-F0880331D7D5}" presName="matrix" presStyleCnt="0">
        <dgm:presLayoutVars>
          <dgm:chMax val="1"/>
          <dgm:dir/>
          <dgm:resizeHandles val="exact"/>
        </dgm:presLayoutVars>
      </dgm:prSet>
      <dgm:spPr/>
      <dgm:t>
        <a:bodyPr/>
        <a:lstStyle/>
        <a:p>
          <a:endParaRPr lang="uk-UA"/>
        </a:p>
      </dgm:t>
    </dgm:pt>
    <dgm:pt modelId="{4893B8B3-9E4C-634F-A594-F90DC3A22614}" type="pres">
      <dgm:prSet presAssocID="{C935BEB3-451A-4EA0-BB69-F0880331D7D5}" presName="diamond" presStyleLbl="bgShp" presStyleIdx="0" presStyleCnt="1"/>
      <dgm:spPr/>
    </dgm:pt>
    <dgm:pt modelId="{ADC94F9E-9586-1143-9740-AAC37BCA08BE}" type="pres">
      <dgm:prSet presAssocID="{C935BEB3-451A-4EA0-BB69-F0880331D7D5}" presName="quad1" presStyleLbl="node1" presStyleIdx="0" presStyleCnt="4">
        <dgm:presLayoutVars>
          <dgm:chMax val="0"/>
          <dgm:chPref val="0"/>
          <dgm:bulletEnabled val="1"/>
        </dgm:presLayoutVars>
      </dgm:prSet>
      <dgm:spPr/>
      <dgm:t>
        <a:bodyPr/>
        <a:lstStyle/>
        <a:p>
          <a:endParaRPr lang="uk-UA"/>
        </a:p>
      </dgm:t>
    </dgm:pt>
    <dgm:pt modelId="{5A4F9A6B-7AD1-E64C-B53B-8E741D612B04}" type="pres">
      <dgm:prSet presAssocID="{C935BEB3-451A-4EA0-BB69-F0880331D7D5}" presName="quad2" presStyleLbl="node1" presStyleIdx="1" presStyleCnt="4">
        <dgm:presLayoutVars>
          <dgm:chMax val="0"/>
          <dgm:chPref val="0"/>
          <dgm:bulletEnabled val="1"/>
        </dgm:presLayoutVars>
      </dgm:prSet>
      <dgm:spPr/>
      <dgm:t>
        <a:bodyPr/>
        <a:lstStyle/>
        <a:p>
          <a:endParaRPr lang="uk-UA"/>
        </a:p>
      </dgm:t>
    </dgm:pt>
    <dgm:pt modelId="{4BEBC9B4-166C-8943-9023-64F47A7F7050}" type="pres">
      <dgm:prSet presAssocID="{C935BEB3-451A-4EA0-BB69-F0880331D7D5}" presName="quad3" presStyleLbl="node1" presStyleIdx="2" presStyleCnt="4">
        <dgm:presLayoutVars>
          <dgm:chMax val="0"/>
          <dgm:chPref val="0"/>
          <dgm:bulletEnabled val="1"/>
        </dgm:presLayoutVars>
      </dgm:prSet>
      <dgm:spPr/>
      <dgm:t>
        <a:bodyPr/>
        <a:lstStyle/>
        <a:p>
          <a:endParaRPr lang="uk-UA"/>
        </a:p>
      </dgm:t>
    </dgm:pt>
    <dgm:pt modelId="{DBD2DAD0-9BD3-D341-9E30-399FE5094773}" type="pres">
      <dgm:prSet presAssocID="{C935BEB3-451A-4EA0-BB69-F0880331D7D5}" presName="quad4" presStyleLbl="node1" presStyleIdx="3" presStyleCnt="4">
        <dgm:presLayoutVars>
          <dgm:chMax val="0"/>
          <dgm:chPref val="0"/>
          <dgm:bulletEnabled val="1"/>
        </dgm:presLayoutVars>
      </dgm:prSet>
      <dgm:spPr/>
      <dgm:t>
        <a:bodyPr/>
        <a:lstStyle/>
        <a:p>
          <a:endParaRPr lang="uk-UA"/>
        </a:p>
      </dgm:t>
    </dgm:pt>
  </dgm:ptLst>
  <dgm:cxnLst>
    <dgm:cxn modelId="{5DA93404-F6EC-4613-BD74-117C1CB2F966}" srcId="{C935BEB3-451A-4EA0-BB69-F0880331D7D5}" destId="{993B9F70-E611-428D-8687-025A39C801B7}" srcOrd="3" destOrd="0" parTransId="{A7984657-9693-458F-B7A1-65264B0ACA15}" sibTransId="{B68FF65A-E1BD-4AB4-B83D-A942F8F1A842}"/>
    <dgm:cxn modelId="{33E8FFCC-6DCF-BB4B-AF5F-C3FAA6AA73F2}" type="presOf" srcId="{45B5F9A6-0A19-4320-995C-DE6BB93F9DD2}" destId="{4BEBC9B4-166C-8943-9023-64F47A7F7050}" srcOrd="0" destOrd="0" presId="urn:microsoft.com/office/officeart/2005/8/layout/matrix3"/>
    <dgm:cxn modelId="{0812FFED-7EA9-E44A-8586-940FEDFF44FB}" type="presOf" srcId="{3007A82A-5815-42BF-BE68-6D404BE805B6}" destId="{5A4F9A6B-7AD1-E64C-B53B-8E741D612B04}" srcOrd="0" destOrd="0" presId="urn:microsoft.com/office/officeart/2005/8/layout/matrix3"/>
    <dgm:cxn modelId="{0D9638A5-92A4-4FDF-B001-B6B8AE175D19}" srcId="{C935BEB3-451A-4EA0-BB69-F0880331D7D5}" destId="{3007A82A-5815-42BF-BE68-6D404BE805B6}" srcOrd="1" destOrd="0" parTransId="{051745A9-C71C-4F17-9352-7F45A5ABBBA7}" sibTransId="{686F4D79-C432-49E1-BF4A-ABAB539617FA}"/>
    <dgm:cxn modelId="{7E06DBAF-A540-7C4E-86F7-E97B48A2B8EB}" type="presOf" srcId="{993B9F70-E611-428D-8687-025A39C801B7}" destId="{DBD2DAD0-9BD3-D341-9E30-399FE5094773}" srcOrd="0" destOrd="0" presId="urn:microsoft.com/office/officeart/2005/8/layout/matrix3"/>
    <dgm:cxn modelId="{B6516ECB-7251-406F-9D9A-DAF3EC289DEE}" srcId="{C935BEB3-451A-4EA0-BB69-F0880331D7D5}" destId="{45B5F9A6-0A19-4320-995C-DE6BB93F9DD2}" srcOrd="2" destOrd="0" parTransId="{94D882E6-FB0F-4D9A-8960-E50B5EDCDFDF}" sibTransId="{E70E55CB-6093-4497-A6D4-228E32D4D097}"/>
    <dgm:cxn modelId="{37A4B750-B85F-470C-B20F-77F016AF5EA7}" srcId="{C935BEB3-451A-4EA0-BB69-F0880331D7D5}" destId="{B147433C-4CBA-4D48-A850-9CF3C95A31A8}" srcOrd="0" destOrd="0" parTransId="{3EE476D0-24FF-4472-9F9F-1442EA467673}" sibTransId="{732C6E73-19EC-4C50-9F0F-D31E6A7DDF71}"/>
    <dgm:cxn modelId="{E0989146-92D5-7C48-89B9-52233E8E50C9}" type="presOf" srcId="{C935BEB3-451A-4EA0-BB69-F0880331D7D5}" destId="{CE2B43E8-E0FD-EF4B-A1ED-2B942F2D2371}" srcOrd="0" destOrd="0" presId="urn:microsoft.com/office/officeart/2005/8/layout/matrix3"/>
    <dgm:cxn modelId="{4A6CE665-8D9B-214E-A30F-AAB13A0AAC09}" type="presOf" srcId="{B147433C-4CBA-4D48-A850-9CF3C95A31A8}" destId="{ADC94F9E-9586-1143-9740-AAC37BCA08BE}" srcOrd="0" destOrd="0" presId="urn:microsoft.com/office/officeart/2005/8/layout/matrix3"/>
    <dgm:cxn modelId="{FA2E6470-4FB9-6A45-9521-442FA29A7B13}" type="presParOf" srcId="{CE2B43E8-E0FD-EF4B-A1ED-2B942F2D2371}" destId="{4893B8B3-9E4C-634F-A594-F90DC3A22614}" srcOrd="0" destOrd="0" presId="urn:microsoft.com/office/officeart/2005/8/layout/matrix3"/>
    <dgm:cxn modelId="{186435CB-DB7C-AE43-B946-43F90AA5CC92}" type="presParOf" srcId="{CE2B43E8-E0FD-EF4B-A1ED-2B942F2D2371}" destId="{ADC94F9E-9586-1143-9740-AAC37BCA08BE}" srcOrd="1" destOrd="0" presId="urn:microsoft.com/office/officeart/2005/8/layout/matrix3"/>
    <dgm:cxn modelId="{9B0F8D39-7E08-0F4F-81A6-9B33F8411985}" type="presParOf" srcId="{CE2B43E8-E0FD-EF4B-A1ED-2B942F2D2371}" destId="{5A4F9A6B-7AD1-E64C-B53B-8E741D612B04}" srcOrd="2" destOrd="0" presId="urn:microsoft.com/office/officeart/2005/8/layout/matrix3"/>
    <dgm:cxn modelId="{F2C26CF5-CA6E-0B4C-BE62-7895CFDEA2D8}" type="presParOf" srcId="{CE2B43E8-E0FD-EF4B-A1ED-2B942F2D2371}" destId="{4BEBC9B4-166C-8943-9023-64F47A7F7050}" srcOrd="3" destOrd="0" presId="urn:microsoft.com/office/officeart/2005/8/layout/matrix3"/>
    <dgm:cxn modelId="{5F5876AA-2701-E141-8202-2EB124D44EE0}" type="presParOf" srcId="{CE2B43E8-E0FD-EF4B-A1ED-2B942F2D2371}" destId="{DBD2DAD0-9BD3-D341-9E30-399FE5094773}"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76EEDBB-F284-4B42-9DBE-DEF672F134E1}" type="doc">
      <dgm:prSet loTypeId="urn:microsoft.com/office/officeart/2005/8/layout/chevron1" loCatId="" qsTypeId="urn:microsoft.com/office/officeart/2005/8/quickstyle/simple2" qsCatId="simple" csTypeId="urn:microsoft.com/office/officeart/2005/8/colors/accent3_2" csCatId="accent3" phldr="1"/>
      <dgm:spPr/>
    </dgm:pt>
    <dgm:pt modelId="{973B1AFB-0C10-F047-AC8B-916ACFD9794B}">
      <dgm:prSet phldrT="[Текст]"/>
      <dgm:spPr>
        <a:ln w="66675">
          <a:solidFill>
            <a:schemeClr val="bg1"/>
          </a:solidFill>
        </a:ln>
      </dgm:spPr>
      <dgm:t>
        <a:bodyPr/>
        <a:lstStyle/>
        <a:p>
          <a:r>
            <a:rPr lang="ru-RU" dirty="0" err="1"/>
            <a:t>Країна</a:t>
          </a:r>
          <a:endParaRPr lang="ru-RU" dirty="0"/>
        </a:p>
      </dgm:t>
    </dgm:pt>
    <dgm:pt modelId="{2D5958D8-82CA-7B45-9E94-FCE007FC3821}" type="parTrans" cxnId="{0A9750B3-C1EA-1C40-9F47-E3F86D46D635}">
      <dgm:prSet/>
      <dgm:spPr/>
      <dgm:t>
        <a:bodyPr/>
        <a:lstStyle/>
        <a:p>
          <a:endParaRPr lang="ru-RU"/>
        </a:p>
      </dgm:t>
    </dgm:pt>
    <dgm:pt modelId="{D60507C3-8F1C-BB42-914D-FF90ADD187DD}" type="sibTrans" cxnId="{0A9750B3-C1EA-1C40-9F47-E3F86D46D635}">
      <dgm:prSet/>
      <dgm:spPr/>
      <dgm:t>
        <a:bodyPr/>
        <a:lstStyle/>
        <a:p>
          <a:endParaRPr lang="ru-RU"/>
        </a:p>
      </dgm:t>
    </dgm:pt>
    <dgm:pt modelId="{A24AE1E0-E879-C942-A8EA-A59503934224}">
      <dgm:prSet phldrT="[Текст]"/>
      <dgm:spPr>
        <a:ln w="66675">
          <a:solidFill>
            <a:schemeClr val="bg1"/>
          </a:solidFill>
        </a:ln>
      </dgm:spPr>
      <dgm:t>
        <a:bodyPr/>
        <a:lstStyle/>
        <a:p>
          <a:r>
            <a:rPr lang="ru-RU" dirty="0" err="1">
              <a:latin typeface="Calibri" panose="020F0502020204030204" pitchFamily="34" charset="0"/>
              <a:cs typeface="Calibri" panose="020F0502020204030204" pitchFamily="34" charset="0"/>
            </a:rPr>
            <a:t>Перетин</a:t>
          </a:r>
          <a:r>
            <a:rPr lang="ru-RU" dirty="0">
              <a:latin typeface="Calibri" panose="020F0502020204030204" pitchFamily="34" charset="0"/>
              <a:cs typeface="Calibri" panose="020F0502020204030204" pitchFamily="34" charset="0"/>
            </a:rPr>
            <a:t> кордону</a:t>
          </a:r>
        </a:p>
      </dgm:t>
    </dgm:pt>
    <dgm:pt modelId="{128B5542-C414-6141-A6A1-DE86FEF726DE}" type="parTrans" cxnId="{43F025BC-7BEA-6F40-B179-A2508A93E050}">
      <dgm:prSet/>
      <dgm:spPr/>
      <dgm:t>
        <a:bodyPr/>
        <a:lstStyle/>
        <a:p>
          <a:endParaRPr lang="ru-RU"/>
        </a:p>
      </dgm:t>
    </dgm:pt>
    <dgm:pt modelId="{2DEA4791-6308-7F44-99BA-A0CEF32243A5}" type="sibTrans" cxnId="{43F025BC-7BEA-6F40-B179-A2508A93E050}">
      <dgm:prSet/>
      <dgm:spPr/>
      <dgm:t>
        <a:bodyPr/>
        <a:lstStyle/>
        <a:p>
          <a:endParaRPr lang="ru-RU"/>
        </a:p>
      </dgm:t>
    </dgm:pt>
    <dgm:pt modelId="{47417021-9B2B-CC4B-95FF-DF3D375A50C9}" type="pres">
      <dgm:prSet presAssocID="{876EEDBB-F284-4B42-9DBE-DEF672F134E1}" presName="Name0" presStyleCnt="0">
        <dgm:presLayoutVars>
          <dgm:dir/>
          <dgm:animLvl val="lvl"/>
          <dgm:resizeHandles val="exact"/>
        </dgm:presLayoutVars>
      </dgm:prSet>
      <dgm:spPr/>
    </dgm:pt>
    <dgm:pt modelId="{74BF8BC7-CBF8-3F4B-AE5E-190C771C2BD1}" type="pres">
      <dgm:prSet presAssocID="{973B1AFB-0C10-F047-AC8B-916ACFD9794B}" presName="parTxOnly" presStyleLbl="node1" presStyleIdx="0" presStyleCnt="2">
        <dgm:presLayoutVars>
          <dgm:chMax val="0"/>
          <dgm:chPref val="0"/>
          <dgm:bulletEnabled val="1"/>
        </dgm:presLayoutVars>
      </dgm:prSet>
      <dgm:spPr/>
      <dgm:t>
        <a:bodyPr/>
        <a:lstStyle/>
        <a:p>
          <a:endParaRPr lang="uk-UA"/>
        </a:p>
      </dgm:t>
    </dgm:pt>
    <dgm:pt modelId="{BF0096BB-65D5-B644-8295-5B63D456574D}" type="pres">
      <dgm:prSet presAssocID="{D60507C3-8F1C-BB42-914D-FF90ADD187DD}" presName="parTxOnlySpace" presStyleCnt="0"/>
      <dgm:spPr/>
    </dgm:pt>
    <dgm:pt modelId="{924F499B-770F-BC40-B835-CE25EA2A5837}" type="pres">
      <dgm:prSet presAssocID="{A24AE1E0-E879-C942-A8EA-A59503934224}" presName="parTxOnly" presStyleLbl="node1" presStyleIdx="1" presStyleCnt="2">
        <dgm:presLayoutVars>
          <dgm:chMax val="0"/>
          <dgm:chPref val="0"/>
          <dgm:bulletEnabled val="1"/>
        </dgm:presLayoutVars>
      </dgm:prSet>
      <dgm:spPr/>
      <dgm:t>
        <a:bodyPr/>
        <a:lstStyle/>
        <a:p>
          <a:endParaRPr lang="uk-UA"/>
        </a:p>
      </dgm:t>
    </dgm:pt>
  </dgm:ptLst>
  <dgm:cxnLst>
    <dgm:cxn modelId="{DEA3B2EE-FB7B-EC45-B238-F0DBD80BB520}" type="presOf" srcId="{973B1AFB-0C10-F047-AC8B-916ACFD9794B}" destId="{74BF8BC7-CBF8-3F4B-AE5E-190C771C2BD1}" srcOrd="0" destOrd="0" presId="urn:microsoft.com/office/officeart/2005/8/layout/chevron1"/>
    <dgm:cxn modelId="{43F025BC-7BEA-6F40-B179-A2508A93E050}" srcId="{876EEDBB-F284-4B42-9DBE-DEF672F134E1}" destId="{A24AE1E0-E879-C942-A8EA-A59503934224}" srcOrd="1" destOrd="0" parTransId="{128B5542-C414-6141-A6A1-DE86FEF726DE}" sibTransId="{2DEA4791-6308-7F44-99BA-A0CEF32243A5}"/>
    <dgm:cxn modelId="{F05634F3-D679-3E47-B7C5-F497C2AF940B}" type="presOf" srcId="{A24AE1E0-E879-C942-A8EA-A59503934224}" destId="{924F499B-770F-BC40-B835-CE25EA2A5837}" srcOrd="0" destOrd="0" presId="urn:microsoft.com/office/officeart/2005/8/layout/chevron1"/>
    <dgm:cxn modelId="{8ACA348E-1EB7-514E-B235-864436C51333}" type="presOf" srcId="{876EEDBB-F284-4B42-9DBE-DEF672F134E1}" destId="{47417021-9B2B-CC4B-95FF-DF3D375A50C9}" srcOrd="0" destOrd="0" presId="urn:microsoft.com/office/officeart/2005/8/layout/chevron1"/>
    <dgm:cxn modelId="{0A9750B3-C1EA-1C40-9F47-E3F86D46D635}" srcId="{876EEDBB-F284-4B42-9DBE-DEF672F134E1}" destId="{973B1AFB-0C10-F047-AC8B-916ACFD9794B}" srcOrd="0" destOrd="0" parTransId="{2D5958D8-82CA-7B45-9E94-FCE007FC3821}" sibTransId="{D60507C3-8F1C-BB42-914D-FF90ADD187DD}"/>
    <dgm:cxn modelId="{13D5A058-9073-BE42-B993-4D558384D17F}" type="presParOf" srcId="{47417021-9B2B-CC4B-95FF-DF3D375A50C9}" destId="{74BF8BC7-CBF8-3F4B-AE5E-190C771C2BD1}" srcOrd="0" destOrd="0" presId="urn:microsoft.com/office/officeart/2005/8/layout/chevron1"/>
    <dgm:cxn modelId="{1CECE367-2E5E-BF4B-AB30-98564893AC18}" type="presParOf" srcId="{47417021-9B2B-CC4B-95FF-DF3D375A50C9}" destId="{BF0096BB-65D5-B644-8295-5B63D456574D}" srcOrd="1" destOrd="0" presId="urn:microsoft.com/office/officeart/2005/8/layout/chevron1"/>
    <dgm:cxn modelId="{0EA8EE28-0C8B-C443-81F2-B14EE99F216E}" type="presParOf" srcId="{47417021-9B2B-CC4B-95FF-DF3D375A50C9}" destId="{924F499B-770F-BC40-B835-CE25EA2A5837}" srcOrd="2" destOrd="0" presId="urn:microsoft.com/office/officeart/2005/8/layout/chevron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76EEDBB-F284-4B42-9DBE-DEF672F134E1}" type="doc">
      <dgm:prSet loTypeId="urn:microsoft.com/office/officeart/2005/8/layout/chevron1" loCatId="" qsTypeId="urn:microsoft.com/office/officeart/2005/8/quickstyle/simple2" qsCatId="simple" csTypeId="urn:microsoft.com/office/officeart/2005/8/colors/accent3_2" csCatId="accent3" phldr="1"/>
      <dgm:spPr/>
    </dgm:pt>
    <dgm:pt modelId="{973B1AFB-0C10-F047-AC8B-916ACFD9794B}">
      <dgm:prSet phldrT="[Текст]" custT="1"/>
      <dgm:spPr>
        <a:ln w="66675">
          <a:solidFill>
            <a:schemeClr val="bg1"/>
          </a:solidFill>
        </a:ln>
      </dgm:spPr>
      <dgm:t>
        <a:bodyPr/>
        <a:lstStyle/>
        <a:p>
          <a:r>
            <a:rPr lang="ru-RU" sz="2400" b="0" i="0" dirty="0" err="1">
              <a:latin typeface="Calibri Light" panose="020F0302020204030204" pitchFamily="34" charset="0"/>
              <a:cs typeface="Calibri Light" panose="020F0302020204030204" pitchFamily="34" charset="0"/>
            </a:rPr>
            <a:t>Німеччина</a:t>
          </a:r>
          <a:endParaRPr lang="ru-RU" sz="2400" b="0" i="0" dirty="0">
            <a:latin typeface="Calibri Light" panose="020F0302020204030204" pitchFamily="34" charset="0"/>
            <a:cs typeface="Calibri Light" panose="020F0302020204030204" pitchFamily="34" charset="0"/>
          </a:endParaRPr>
        </a:p>
      </dgm:t>
    </dgm:pt>
    <dgm:pt modelId="{2D5958D8-82CA-7B45-9E94-FCE007FC3821}" type="parTrans" cxnId="{0A9750B3-C1EA-1C40-9F47-E3F86D46D635}">
      <dgm:prSet/>
      <dgm:spPr/>
      <dgm:t>
        <a:bodyPr/>
        <a:lstStyle/>
        <a:p>
          <a:endParaRPr lang="ru-RU" sz="2400" b="0" i="0">
            <a:latin typeface="Calibri Light" panose="020F0302020204030204" pitchFamily="34" charset="0"/>
            <a:cs typeface="Calibri Light" panose="020F0302020204030204" pitchFamily="34" charset="0"/>
          </a:endParaRPr>
        </a:p>
      </dgm:t>
    </dgm:pt>
    <dgm:pt modelId="{D60507C3-8F1C-BB42-914D-FF90ADD187DD}" type="sibTrans" cxnId="{0A9750B3-C1EA-1C40-9F47-E3F86D46D635}">
      <dgm:prSet/>
      <dgm:spPr/>
      <dgm:t>
        <a:bodyPr/>
        <a:lstStyle/>
        <a:p>
          <a:endParaRPr lang="ru-RU" sz="2400" b="0" i="0">
            <a:latin typeface="Calibri Light" panose="020F0302020204030204" pitchFamily="34" charset="0"/>
            <a:cs typeface="Calibri Light" panose="020F0302020204030204" pitchFamily="34" charset="0"/>
          </a:endParaRPr>
        </a:p>
      </dgm:t>
    </dgm:pt>
    <dgm:pt modelId="{A24AE1E0-E879-C942-A8EA-A59503934224}">
      <dgm:prSet phldrT="[Текст]" custT="1"/>
      <dgm:spPr>
        <a:ln w="66675">
          <a:solidFill>
            <a:schemeClr val="bg1"/>
          </a:solidFill>
        </a:ln>
      </dgm:spPr>
      <dgm:t>
        <a:bodyPr/>
        <a:lstStyle/>
        <a:p>
          <a:r>
            <a:rPr lang="ru-RU" sz="2400" b="0" i="0" dirty="0">
              <a:latin typeface="Calibri Light" panose="020F0302020204030204" pitchFamily="34" charset="0"/>
              <a:cs typeface="Calibri Light" panose="020F0302020204030204" pitchFamily="34" charset="0"/>
            </a:rPr>
            <a:t>780 000</a:t>
          </a:r>
        </a:p>
      </dgm:t>
    </dgm:pt>
    <dgm:pt modelId="{128B5542-C414-6141-A6A1-DE86FEF726DE}" type="parTrans" cxnId="{43F025BC-7BEA-6F40-B179-A2508A93E050}">
      <dgm:prSet/>
      <dgm:spPr/>
      <dgm:t>
        <a:bodyPr/>
        <a:lstStyle/>
        <a:p>
          <a:endParaRPr lang="ru-RU" sz="2400" b="0" i="0">
            <a:latin typeface="Calibri Light" panose="020F0302020204030204" pitchFamily="34" charset="0"/>
            <a:cs typeface="Calibri Light" panose="020F0302020204030204" pitchFamily="34" charset="0"/>
          </a:endParaRPr>
        </a:p>
      </dgm:t>
    </dgm:pt>
    <dgm:pt modelId="{2DEA4791-6308-7F44-99BA-A0CEF32243A5}" type="sibTrans" cxnId="{43F025BC-7BEA-6F40-B179-A2508A93E050}">
      <dgm:prSet/>
      <dgm:spPr/>
      <dgm:t>
        <a:bodyPr/>
        <a:lstStyle/>
        <a:p>
          <a:endParaRPr lang="ru-RU" sz="2400" b="0" i="0">
            <a:latin typeface="Calibri Light" panose="020F0302020204030204" pitchFamily="34" charset="0"/>
            <a:cs typeface="Calibri Light" panose="020F0302020204030204" pitchFamily="34" charset="0"/>
          </a:endParaRPr>
        </a:p>
      </dgm:t>
    </dgm:pt>
    <dgm:pt modelId="{47417021-9B2B-CC4B-95FF-DF3D375A50C9}" type="pres">
      <dgm:prSet presAssocID="{876EEDBB-F284-4B42-9DBE-DEF672F134E1}" presName="Name0" presStyleCnt="0">
        <dgm:presLayoutVars>
          <dgm:dir/>
          <dgm:animLvl val="lvl"/>
          <dgm:resizeHandles val="exact"/>
        </dgm:presLayoutVars>
      </dgm:prSet>
      <dgm:spPr/>
    </dgm:pt>
    <dgm:pt modelId="{74BF8BC7-CBF8-3F4B-AE5E-190C771C2BD1}" type="pres">
      <dgm:prSet presAssocID="{973B1AFB-0C10-F047-AC8B-916ACFD9794B}" presName="parTxOnly" presStyleLbl="node1" presStyleIdx="0" presStyleCnt="2">
        <dgm:presLayoutVars>
          <dgm:chMax val="0"/>
          <dgm:chPref val="0"/>
          <dgm:bulletEnabled val="1"/>
        </dgm:presLayoutVars>
      </dgm:prSet>
      <dgm:spPr/>
      <dgm:t>
        <a:bodyPr/>
        <a:lstStyle/>
        <a:p>
          <a:endParaRPr lang="uk-UA"/>
        </a:p>
      </dgm:t>
    </dgm:pt>
    <dgm:pt modelId="{BF0096BB-65D5-B644-8295-5B63D456574D}" type="pres">
      <dgm:prSet presAssocID="{D60507C3-8F1C-BB42-914D-FF90ADD187DD}" presName="parTxOnlySpace" presStyleCnt="0"/>
      <dgm:spPr/>
    </dgm:pt>
    <dgm:pt modelId="{924F499B-770F-BC40-B835-CE25EA2A5837}" type="pres">
      <dgm:prSet presAssocID="{A24AE1E0-E879-C942-A8EA-A59503934224}" presName="parTxOnly" presStyleLbl="node1" presStyleIdx="1" presStyleCnt="2">
        <dgm:presLayoutVars>
          <dgm:chMax val="0"/>
          <dgm:chPref val="0"/>
          <dgm:bulletEnabled val="1"/>
        </dgm:presLayoutVars>
      </dgm:prSet>
      <dgm:spPr/>
      <dgm:t>
        <a:bodyPr/>
        <a:lstStyle/>
        <a:p>
          <a:endParaRPr lang="uk-UA"/>
        </a:p>
      </dgm:t>
    </dgm:pt>
  </dgm:ptLst>
  <dgm:cxnLst>
    <dgm:cxn modelId="{DEA3B2EE-FB7B-EC45-B238-F0DBD80BB520}" type="presOf" srcId="{973B1AFB-0C10-F047-AC8B-916ACFD9794B}" destId="{74BF8BC7-CBF8-3F4B-AE5E-190C771C2BD1}" srcOrd="0" destOrd="0" presId="urn:microsoft.com/office/officeart/2005/8/layout/chevron1"/>
    <dgm:cxn modelId="{43F025BC-7BEA-6F40-B179-A2508A93E050}" srcId="{876EEDBB-F284-4B42-9DBE-DEF672F134E1}" destId="{A24AE1E0-E879-C942-A8EA-A59503934224}" srcOrd="1" destOrd="0" parTransId="{128B5542-C414-6141-A6A1-DE86FEF726DE}" sibTransId="{2DEA4791-6308-7F44-99BA-A0CEF32243A5}"/>
    <dgm:cxn modelId="{F05634F3-D679-3E47-B7C5-F497C2AF940B}" type="presOf" srcId="{A24AE1E0-E879-C942-A8EA-A59503934224}" destId="{924F499B-770F-BC40-B835-CE25EA2A5837}" srcOrd="0" destOrd="0" presId="urn:microsoft.com/office/officeart/2005/8/layout/chevron1"/>
    <dgm:cxn modelId="{8ACA348E-1EB7-514E-B235-864436C51333}" type="presOf" srcId="{876EEDBB-F284-4B42-9DBE-DEF672F134E1}" destId="{47417021-9B2B-CC4B-95FF-DF3D375A50C9}" srcOrd="0" destOrd="0" presId="urn:microsoft.com/office/officeart/2005/8/layout/chevron1"/>
    <dgm:cxn modelId="{0A9750B3-C1EA-1C40-9F47-E3F86D46D635}" srcId="{876EEDBB-F284-4B42-9DBE-DEF672F134E1}" destId="{973B1AFB-0C10-F047-AC8B-916ACFD9794B}" srcOrd="0" destOrd="0" parTransId="{2D5958D8-82CA-7B45-9E94-FCE007FC3821}" sibTransId="{D60507C3-8F1C-BB42-914D-FF90ADD187DD}"/>
    <dgm:cxn modelId="{13D5A058-9073-BE42-B993-4D558384D17F}" type="presParOf" srcId="{47417021-9B2B-CC4B-95FF-DF3D375A50C9}" destId="{74BF8BC7-CBF8-3F4B-AE5E-190C771C2BD1}" srcOrd="0" destOrd="0" presId="urn:microsoft.com/office/officeart/2005/8/layout/chevron1"/>
    <dgm:cxn modelId="{1CECE367-2E5E-BF4B-AB30-98564893AC18}" type="presParOf" srcId="{47417021-9B2B-CC4B-95FF-DF3D375A50C9}" destId="{BF0096BB-65D5-B644-8295-5B63D456574D}" srcOrd="1" destOrd="0" presId="urn:microsoft.com/office/officeart/2005/8/layout/chevron1"/>
    <dgm:cxn modelId="{0EA8EE28-0C8B-C443-81F2-B14EE99F216E}" type="presParOf" srcId="{47417021-9B2B-CC4B-95FF-DF3D375A50C9}" destId="{924F499B-770F-BC40-B835-CE25EA2A5837}" srcOrd="2" destOrd="0" presId="urn:microsoft.com/office/officeart/2005/8/layout/chevron1"/>
  </dgm:cxnLst>
  <dgm:bg/>
  <dgm:whole>
    <a:ln>
      <a:noFill/>
    </a:ln>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76EEDBB-F284-4B42-9DBE-DEF672F134E1}" type="doc">
      <dgm:prSet loTypeId="urn:microsoft.com/office/officeart/2005/8/layout/chevron1" loCatId="" qsTypeId="urn:microsoft.com/office/officeart/2005/8/quickstyle/simple2" qsCatId="simple" csTypeId="urn:microsoft.com/office/officeart/2005/8/colors/accent3_2" csCatId="accent3" phldr="1"/>
      <dgm:spPr/>
    </dgm:pt>
    <dgm:pt modelId="{973B1AFB-0C10-F047-AC8B-916ACFD9794B}">
      <dgm:prSet phldrT="[Текст]" custT="1"/>
      <dgm:spPr>
        <a:ln w="66675">
          <a:solidFill>
            <a:schemeClr val="bg1"/>
          </a:solidFill>
        </a:ln>
      </dgm:spPr>
      <dgm:t>
        <a:bodyPr/>
        <a:lstStyle/>
        <a:p>
          <a:r>
            <a:rPr lang="ru-RU" sz="2400" b="0" i="0" dirty="0" err="1">
              <a:latin typeface="Calibri Light" panose="020F0302020204030204" pitchFamily="34" charset="0"/>
              <a:cs typeface="Calibri Light" panose="020F0302020204030204" pitchFamily="34" charset="0"/>
            </a:rPr>
            <a:t>Чехія</a:t>
          </a:r>
          <a:endParaRPr lang="ru-RU" sz="2400" b="0" i="0" dirty="0">
            <a:latin typeface="Calibri Light" panose="020F0302020204030204" pitchFamily="34" charset="0"/>
            <a:cs typeface="Calibri Light" panose="020F0302020204030204" pitchFamily="34" charset="0"/>
          </a:endParaRPr>
        </a:p>
      </dgm:t>
    </dgm:pt>
    <dgm:pt modelId="{2D5958D8-82CA-7B45-9E94-FCE007FC3821}" type="parTrans" cxnId="{0A9750B3-C1EA-1C40-9F47-E3F86D46D635}">
      <dgm:prSet/>
      <dgm:spPr/>
      <dgm:t>
        <a:bodyPr/>
        <a:lstStyle/>
        <a:p>
          <a:endParaRPr lang="ru-RU" sz="2400" b="0" i="0">
            <a:latin typeface="Calibri Light" panose="020F0302020204030204" pitchFamily="34" charset="0"/>
            <a:cs typeface="Calibri Light" panose="020F0302020204030204" pitchFamily="34" charset="0"/>
          </a:endParaRPr>
        </a:p>
      </dgm:t>
    </dgm:pt>
    <dgm:pt modelId="{D60507C3-8F1C-BB42-914D-FF90ADD187DD}" type="sibTrans" cxnId="{0A9750B3-C1EA-1C40-9F47-E3F86D46D635}">
      <dgm:prSet/>
      <dgm:spPr/>
      <dgm:t>
        <a:bodyPr/>
        <a:lstStyle/>
        <a:p>
          <a:endParaRPr lang="ru-RU" sz="2400" b="0" i="0">
            <a:latin typeface="Calibri Light" panose="020F0302020204030204" pitchFamily="34" charset="0"/>
            <a:cs typeface="Calibri Light" panose="020F0302020204030204" pitchFamily="34" charset="0"/>
          </a:endParaRPr>
        </a:p>
      </dgm:t>
    </dgm:pt>
    <dgm:pt modelId="{A24AE1E0-E879-C942-A8EA-A59503934224}">
      <dgm:prSet phldrT="[Текст]" custT="1"/>
      <dgm:spPr>
        <a:ln w="66675">
          <a:solidFill>
            <a:schemeClr val="bg1"/>
          </a:solidFill>
        </a:ln>
      </dgm:spPr>
      <dgm:t>
        <a:bodyPr/>
        <a:lstStyle/>
        <a:p>
          <a:r>
            <a:rPr lang="ru-RU" sz="2400" b="0" i="0" dirty="0">
              <a:latin typeface="Calibri Light" panose="020F0302020204030204" pitchFamily="34" charset="0"/>
              <a:cs typeface="Calibri Light" panose="020F0302020204030204" pitchFamily="34" charset="0"/>
            </a:rPr>
            <a:t>361 560</a:t>
          </a:r>
        </a:p>
      </dgm:t>
    </dgm:pt>
    <dgm:pt modelId="{128B5542-C414-6141-A6A1-DE86FEF726DE}" type="parTrans" cxnId="{43F025BC-7BEA-6F40-B179-A2508A93E050}">
      <dgm:prSet/>
      <dgm:spPr/>
      <dgm:t>
        <a:bodyPr/>
        <a:lstStyle/>
        <a:p>
          <a:endParaRPr lang="ru-RU" sz="2400" b="0" i="0">
            <a:latin typeface="Calibri Light" panose="020F0302020204030204" pitchFamily="34" charset="0"/>
            <a:cs typeface="Calibri Light" panose="020F0302020204030204" pitchFamily="34" charset="0"/>
          </a:endParaRPr>
        </a:p>
      </dgm:t>
    </dgm:pt>
    <dgm:pt modelId="{2DEA4791-6308-7F44-99BA-A0CEF32243A5}" type="sibTrans" cxnId="{43F025BC-7BEA-6F40-B179-A2508A93E050}">
      <dgm:prSet/>
      <dgm:spPr/>
      <dgm:t>
        <a:bodyPr/>
        <a:lstStyle/>
        <a:p>
          <a:endParaRPr lang="ru-RU" sz="2400" b="0" i="0">
            <a:latin typeface="Calibri Light" panose="020F0302020204030204" pitchFamily="34" charset="0"/>
            <a:cs typeface="Calibri Light" panose="020F0302020204030204" pitchFamily="34" charset="0"/>
          </a:endParaRPr>
        </a:p>
      </dgm:t>
    </dgm:pt>
    <dgm:pt modelId="{47417021-9B2B-CC4B-95FF-DF3D375A50C9}" type="pres">
      <dgm:prSet presAssocID="{876EEDBB-F284-4B42-9DBE-DEF672F134E1}" presName="Name0" presStyleCnt="0">
        <dgm:presLayoutVars>
          <dgm:dir/>
          <dgm:animLvl val="lvl"/>
          <dgm:resizeHandles val="exact"/>
        </dgm:presLayoutVars>
      </dgm:prSet>
      <dgm:spPr/>
    </dgm:pt>
    <dgm:pt modelId="{74BF8BC7-CBF8-3F4B-AE5E-190C771C2BD1}" type="pres">
      <dgm:prSet presAssocID="{973B1AFB-0C10-F047-AC8B-916ACFD9794B}" presName="parTxOnly" presStyleLbl="node1" presStyleIdx="0" presStyleCnt="2">
        <dgm:presLayoutVars>
          <dgm:chMax val="0"/>
          <dgm:chPref val="0"/>
          <dgm:bulletEnabled val="1"/>
        </dgm:presLayoutVars>
      </dgm:prSet>
      <dgm:spPr/>
      <dgm:t>
        <a:bodyPr/>
        <a:lstStyle/>
        <a:p>
          <a:endParaRPr lang="uk-UA"/>
        </a:p>
      </dgm:t>
    </dgm:pt>
    <dgm:pt modelId="{BF0096BB-65D5-B644-8295-5B63D456574D}" type="pres">
      <dgm:prSet presAssocID="{D60507C3-8F1C-BB42-914D-FF90ADD187DD}" presName="parTxOnlySpace" presStyleCnt="0"/>
      <dgm:spPr/>
    </dgm:pt>
    <dgm:pt modelId="{924F499B-770F-BC40-B835-CE25EA2A5837}" type="pres">
      <dgm:prSet presAssocID="{A24AE1E0-E879-C942-A8EA-A59503934224}" presName="parTxOnly" presStyleLbl="node1" presStyleIdx="1" presStyleCnt="2">
        <dgm:presLayoutVars>
          <dgm:chMax val="0"/>
          <dgm:chPref val="0"/>
          <dgm:bulletEnabled val="1"/>
        </dgm:presLayoutVars>
      </dgm:prSet>
      <dgm:spPr/>
      <dgm:t>
        <a:bodyPr/>
        <a:lstStyle/>
        <a:p>
          <a:endParaRPr lang="uk-UA"/>
        </a:p>
      </dgm:t>
    </dgm:pt>
  </dgm:ptLst>
  <dgm:cxnLst>
    <dgm:cxn modelId="{DEA3B2EE-FB7B-EC45-B238-F0DBD80BB520}" type="presOf" srcId="{973B1AFB-0C10-F047-AC8B-916ACFD9794B}" destId="{74BF8BC7-CBF8-3F4B-AE5E-190C771C2BD1}" srcOrd="0" destOrd="0" presId="urn:microsoft.com/office/officeart/2005/8/layout/chevron1"/>
    <dgm:cxn modelId="{43F025BC-7BEA-6F40-B179-A2508A93E050}" srcId="{876EEDBB-F284-4B42-9DBE-DEF672F134E1}" destId="{A24AE1E0-E879-C942-A8EA-A59503934224}" srcOrd="1" destOrd="0" parTransId="{128B5542-C414-6141-A6A1-DE86FEF726DE}" sibTransId="{2DEA4791-6308-7F44-99BA-A0CEF32243A5}"/>
    <dgm:cxn modelId="{F05634F3-D679-3E47-B7C5-F497C2AF940B}" type="presOf" srcId="{A24AE1E0-E879-C942-A8EA-A59503934224}" destId="{924F499B-770F-BC40-B835-CE25EA2A5837}" srcOrd="0" destOrd="0" presId="urn:microsoft.com/office/officeart/2005/8/layout/chevron1"/>
    <dgm:cxn modelId="{8ACA348E-1EB7-514E-B235-864436C51333}" type="presOf" srcId="{876EEDBB-F284-4B42-9DBE-DEF672F134E1}" destId="{47417021-9B2B-CC4B-95FF-DF3D375A50C9}" srcOrd="0" destOrd="0" presId="urn:microsoft.com/office/officeart/2005/8/layout/chevron1"/>
    <dgm:cxn modelId="{0A9750B3-C1EA-1C40-9F47-E3F86D46D635}" srcId="{876EEDBB-F284-4B42-9DBE-DEF672F134E1}" destId="{973B1AFB-0C10-F047-AC8B-916ACFD9794B}" srcOrd="0" destOrd="0" parTransId="{2D5958D8-82CA-7B45-9E94-FCE007FC3821}" sibTransId="{D60507C3-8F1C-BB42-914D-FF90ADD187DD}"/>
    <dgm:cxn modelId="{13D5A058-9073-BE42-B993-4D558384D17F}" type="presParOf" srcId="{47417021-9B2B-CC4B-95FF-DF3D375A50C9}" destId="{74BF8BC7-CBF8-3F4B-AE5E-190C771C2BD1}" srcOrd="0" destOrd="0" presId="urn:microsoft.com/office/officeart/2005/8/layout/chevron1"/>
    <dgm:cxn modelId="{1CECE367-2E5E-BF4B-AB30-98564893AC18}" type="presParOf" srcId="{47417021-9B2B-CC4B-95FF-DF3D375A50C9}" destId="{BF0096BB-65D5-B644-8295-5B63D456574D}" srcOrd="1" destOrd="0" presId="urn:microsoft.com/office/officeart/2005/8/layout/chevron1"/>
    <dgm:cxn modelId="{0EA8EE28-0C8B-C443-81F2-B14EE99F216E}" type="presParOf" srcId="{47417021-9B2B-CC4B-95FF-DF3D375A50C9}" destId="{924F499B-770F-BC40-B835-CE25EA2A5837}" srcOrd="2" destOrd="0" presId="urn:microsoft.com/office/officeart/2005/8/layout/chevron1"/>
  </dgm:cxnLst>
  <dgm:bg/>
  <dgm:whole>
    <a:ln>
      <a:noFill/>
    </a:ln>
  </dgm:whole>
  <dgm:extLst>
    <a:ext uri="http://schemas.microsoft.com/office/drawing/2008/diagram">
      <dsp:dataModelExt xmlns:dsp="http://schemas.microsoft.com/office/drawing/2008/diagram" relId="rId1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76EEDBB-F284-4B42-9DBE-DEF672F134E1}" type="doc">
      <dgm:prSet loTypeId="urn:microsoft.com/office/officeart/2005/8/layout/chevron1" loCatId="" qsTypeId="urn:microsoft.com/office/officeart/2005/8/quickstyle/simple2" qsCatId="simple" csTypeId="urn:microsoft.com/office/officeart/2005/8/colors/accent3_2" csCatId="accent3" phldr="1"/>
      <dgm:spPr/>
    </dgm:pt>
    <dgm:pt modelId="{973B1AFB-0C10-F047-AC8B-916ACFD9794B}">
      <dgm:prSet phldrT="[Текст]" custT="1"/>
      <dgm:spPr>
        <a:ln w="66675">
          <a:solidFill>
            <a:schemeClr val="bg1"/>
          </a:solidFill>
        </a:ln>
      </dgm:spPr>
      <dgm:t>
        <a:bodyPr/>
        <a:lstStyle/>
        <a:p>
          <a:r>
            <a:rPr lang="ru-RU" sz="2400" b="0" i="0" dirty="0" err="1">
              <a:latin typeface="Calibri Light" panose="020F0302020204030204" pitchFamily="34" charset="0"/>
              <a:cs typeface="Calibri Light" panose="020F0302020204030204" pitchFamily="34" charset="0"/>
            </a:rPr>
            <a:t>Італія</a:t>
          </a:r>
          <a:endParaRPr lang="ru-RU" sz="2400" b="0" i="0" dirty="0">
            <a:latin typeface="Calibri Light" panose="020F0302020204030204" pitchFamily="34" charset="0"/>
            <a:cs typeface="Calibri Light" panose="020F0302020204030204" pitchFamily="34" charset="0"/>
          </a:endParaRPr>
        </a:p>
      </dgm:t>
    </dgm:pt>
    <dgm:pt modelId="{2D5958D8-82CA-7B45-9E94-FCE007FC3821}" type="parTrans" cxnId="{0A9750B3-C1EA-1C40-9F47-E3F86D46D635}">
      <dgm:prSet/>
      <dgm:spPr/>
      <dgm:t>
        <a:bodyPr/>
        <a:lstStyle/>
        <a:p>
          <a:endParaRPr lang="ru-RU" sz="2400" b="0" i="0">
            <a:latin typeface="Calibri Light" panose="020F0302020204030204" pitchFamily="34" charset="0"/>
            <a:cs typeface="Calibri Light" panose="020F0302020204030204" pitchFamily="34" charset="0"/>
          </a:endParaRPr>
        </a:p>
      </dgm:t>
    </dgm:pt>
    <dgm:pt modelId="{D60507C3-8F1C-BB42-914D-FF90ADD187DD}" type="sibTrans" cxnId="{0A9750B3-C1EA-1C40-9F47-E3F86D46D635}">
      <dgm:prSet/>
      <dgm:spPr/>
      <dgm:t>
        <a:bodyPr/>
        <a:lstStyle/>
        <a:p>
          <a:endParaRPr lang="ru-RU" sz="2400" b="0" i="0">
            <a:latin typeface="Calibri Light" panose="020F0302020204030204" pitchFamily="34" charset="0"/>
            <a:cs typeface="Calibri Light" panose="020F0302020204030204" pitchFamily="34" charset="0"/>
          </a:endParaRPr>
        </a:p>
      </dgm:t>
    </dgm:pt>
    <dgm:pt modelId="{A24AE1E0-E879-C942-A8EA-A59503934224}">
      <dgm:prSet phldrT="[Текст]" custT="1"/>
      <dgm:spPr>
        <a:ln w="66675">
          <a:solidFill>
            <a:schemeClr val="bg1"/>
          </a:solidFill>
        </a:ln>
      </dgm:spPr>
      <dgm:t>
        <a:bodyPr/>
        <a:lstStyle/>
        <a:p>
          <a:r>
            <a:rPr lang="ru-RU" sz="2400" b="0" i="0" dirty="0">
              <a:latin typeface="Calibri Light" panose="020F0302020204030204" pitchFamily="34" charset="0"/>
              <a:cs typeface="Calibri Light" panose="020F0302020204030204" pitchFamily="34" charset="0"/>
            </a:rPr>
            <a:t>125 907</a:t>
          </a:r>
        </a:p>
      </dgm:t>
    </dgm:pt>
    <dgm:pt modelId="{128B5542-C414-6141-A6A1-DE86FEF726DE}" type="parTrans" cxnId="{43F025BC-7BEA-6F40-B179-A2508A93E050}">
      <dgm:prSet/>
      <dgm:spPr/>
      <dgm:t>
        <a:bodyPr/>
        <a:lstStyle/>
        <a:p>
          <a:endParaRPr lang="ru-RU" sz="2400" b="0" i="0">
            <a:latin typeface="Calibri Light" panose="020F0302020204030204" pitchFamily="34" charset="0"/>
            <a:cs typeface="Calibri Light" panose="020F0302020204030204" pitchFamily="34" charset="0"/>
          </a:endParaRPr>
        </a:p>
      </dgm:t>
    </dgm:pt>
    <dgm:pt modelId="{2DEA4791-6308-7F44-99BA-A0CEF32243A5}" type="sibTrans" cxnId="{43F025BC-7BEA-6F40-B179-A2508A93E050}">
      <dgm:prSet/>
      <dgm:spPr/>
      <dgm:t>
        <a:bodyPr/>
        <a:lstStyle/>
        <a:p>
          <a:endParaRPr lang="ru-RU" sz="2400" b="0" i="0">
            <a:latin typeface="Calibri Light" panose="020F0302020204030204" pitchFamily="34" charset="0"/>
            <a:cs typeface="Calibri Light" panose="020F0302020204030204" pitchFamily="34" charset="0"/>
          </a:endParaRPr>
        </a:p>
      </dgm:t>
    </dgm:pt>
    <dgm:pt modelId="{47417021-9B2B-CC4B-95FF-DF3D375A50C9}" type="pres">
      <dgm:prSet presAssocID="{876EEDBB-F284-4B42-9DBE-DEF672F134E1}" presName="Name0" presStyleCnt="0">
        <dgm:presLayoutVars>
          <dgm:dir/>
          <dgm:animLvl val="lvl"/>
          <dgm:resizeHandles val="exact"/>
        </dgm:presLayoutVars>
      </dgm:prSet>
      <dgm:spPr/>
    </dgm:pt>
    <dgm:pt modelId="{74BF8BC7-CBF8-3F4B-AE5E-190C771C2BD1}" type="pres">
      <dgm:prSet presAssocID="{973B1AFB-0C10-F047-AC8B-916ACFD9794B}" presName="parTxOnly" presStyleLbl="node1" presStyleIdx="0" presStyleCnt="2" custLinFactY="81742" custLinFactNeighborX="-8183" custLinFactNeighborY="100000">
        <dgm:presLayoutVars>
          <dgm:chMax val="0"/>
          <dgm:chPref val="0"/>
          <dgm:bulletEnabled val="1"/>
        </dgm:presLayoutVars>
      </dgm:prSet>
      <dgm:spPr/>
      <dgm:t>
        <a:bodyPr/>
        <a:lstStyle/>
        <a:p>
          <a:endParaRPr lang="uk-UA"/>
        </a:p>
      </dgm:t>
    </dgm:pt>
    <dgm:pt modelId="{BF0096BB-65D5-B644-8295-5B63D456574D}" type="pres">
      <dgm:prSet presAssocID="{D60507C3-8F1C-BB42-914D-FF90ADD187DD}" presName="parTxOnlySpace" presStyleCnt="0"/>
      <dgm:spPr/>
    </dgm:pt>
    <dgm:pt modelId="{924F499B-770F-BC40-B835-CE25EA2A5837}" type="pres">
      <dgm:prSet presAssocID="{A24AE1E0-E879-C942-A8EA-A59503934224}" presName="parTxOnly" presStyleLbl="node1" presStyleIdx="1" presStyleCnt="2" custLinFactY="100000" custLinFactNeighborY="154934">
        <dgm:presLayoutVars>
          <dgm:chMax val="0"/>
          <dgm:chPref val="0"/>
          <dgm:bulletEnabled val="1"/>
        </dgm:presLayoutVars>
      </dgm:prSet>
      <dgm:spPr/>
      <dgm:t>
        <a:bodyPr/>
        <a:lstStyle/>
        <a:p>
          <a:endParaRPr lang="uk-UA"/>
        </a:p>
      </dgm:t>
    </dgm:pt>
  </dgm:ptLst>
  <dgm:cxnLst>
    <dgm:cxn modelId="{DEA3B2EE-FB7B-EC45-B238-F0DBD80BB520}" type="presOf" srcId="{973B1AFB-0C10-F047-AC8B-916ACFD9794B}" destId="{74BF8BC7-CBF8-3F4B-AE5E-190C771C2BD1}" srcOrd="0" destOrd="0" presId="urn:microsoft.com/office/officeart/2005/8/layout/chevron1"/>
    <dgm:cxn modelId="{43F025BC-7BEA-6F40-B179-A2508A93E050}" srcId="{876EEDBB-F284-4B42-9DBE-DEF672F134E1}" destId="{A24AE1E0-E879-C942-A8EA-A59503934224}" srcOrd="1" destOrd="0" parTransId="{128B5542-C414-6141-A6A1-DE86FEF726DE}" sibTransId="{2DEA4791-6308-7F44-99BA-A0CEF32243A5}"/>
    <dgm:cxn modelId="{F05634F3-D679-3E47-B7C5-F497C2AF940B}" type="presOf" srcId="{A24AE1E0-E879-C942-A8EA-A59503934224}" destId="{924F499B-770F-BC40-B835-CE25EA2A5837}" srcOrd="0" destOrd="0" presId="urn:microsoft.com/office/officeart/2005/8/layout/chevron1"/>
    <dgm:cxn modelId="{8ACA348E-1EB7-514E-B235-864436C51333}" type="presOf" srcId="{876EEDBB-F284-4B42-9DBE-DEF672F134E1}" destId="{47417021-9B2B-CC4B-95FF-DF3D375A50C9}" srcOrd="0" destOrd="0" presId="urn:microsoft.com/office/officeart/2005/8/layout/chevron1"/>
    <dgm:cxn modelId="{0A9750B3-C1EA-1C40-9F47-E3F86D46D635}" srcId="{876EEDBB-F284-4B42-9DBE-DEF672F134E1}" destId="{973B1AFB-0C10-F047-AC8B-916ACFD9794B}" srcOrd="0" destOrd="0" parTransId="{2D5958D8-82CA-7B45-9E94-FCE007FC3821}" sibTransId="{D60507C3-8F1C-BB42-914D-FF90ADD187DD}"/>
    <dgm:cxn modelId="{13D5A058-9073-BE42-B993-4D558384D17F}" type="presParOf" srcId="{47417021-9B2B-CC4B-95FF-DF3D375A50C9}" destId="{74BF8BC7-CBF8-3F4B-AE5E-190C771C2BD1}" srcOrd="0" destOrd="0" presId="urn:microsoft.com/office/officeart/2005/8/layout/chevron1"/>
    <dgm:cxn modelId="{1CECE367-2E5E-BF4B-AB30-98564893AC18}" type="presParOf" srcId="{47417021-9B2B-CC4B-95FF-DF3D375A50C9}" destId="{BF0096BB-65D5-B644-8295-5B63D456574D}" srcOrd="1" destOrd="0" presId="urn:microsoft.com/office/officeart/2005/8/layout/chevron1"/>
    <dgm:cxn modelId="{0EA8EE28-0C8B-C443-81F2-B14EE99F216E}" type="presParOf" srcId="{47417021-9B2B-CC4B-95FF-DF3D375A50C9}" destId="{924F499B-770F-BC40-B835-CE25EA2A5837}" srcOrd="2" destOrd="0" presId="urn:microsoft.com/office/officeart/2005/8/layout/chevron1"/>
  </dgm:cxnLst>
  <dgm:bg/>
  <dgm:whole>
    <a:ln>
      <a:noFill/>
    </a:ln>
  </dgm:whole>
  <dgm:extLst>
    <a:ext uri="http://schemas.microsoft.com/office/drawing/2008/diagram">
      <dsp:dataModelExt xmlns:dsp="http://schemas.microsoft.com/office/drawing/2008/diagram" relId="rId2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76EEDBB-F284-4B42-9DBE-DEF672F134E1}" type="doc">
      <dgm:prSet loTypeId="urn:microsoft.com/office/officeart/2005/8/layout/chevron1" loCatId="" qsTypeId="urn:microsoft.com/office/officeart/2005/8/quickstyle/simple2" qsCatId="simple" csTypeId="urn:microsoft.com/office/officeart/2005/8/colors/accent3_2" csCatId="accent3" phldr="1"/>
      <dgm:spPr/>
    </dgm:pt>
    <dgm:pt modelId="{973B1AFB-0C10-F047-AC8B-916ACFD9794B}">
      <dgm:prSet phldrT="[Текст]" custT="1"/>
      <dgm:spPr>
        <a:ln w="66675">
          <a:solidFill>
            <a:schemeClr val="bg1"/>
          </a:solidFill>
        </a:ln>
      </dgm:spPr>
      <dgm:t>
        <a:bodyPr/>
        <a:lstStyle/>
        <a:p>
          <a:r>
            <a:rPr lang="ru-RU" sz="2400" b="0" i="0" dirty="0" err="1">
              <a:latin typeface="Calibri Light" panose="020F0302020204030204" pitchFamily="34" charset="0"/>
              <a:cs typeface="Calibri Light" panose="020F0302020204030204" pitchFamily="34" charset="0"/>
            </a:rPr>
            <a:t>Іспанія</a:t>
          </a:r>
          <a:endParaRPr lang="ru-RU" sz="2400" b="0" i="0" dirty="0">
            <a:latin typeface="Calibri Light" panose="020F0302020204030204" pitchFamily="34" charset="0"/>
            <a:cs typeface="Calibri Light" panose="020F0302020204030204" pitchFamily="34" charset="0"/>
          </a:endParaRPr>
        </a:p>
      </dgm:t>
    </dgm:pt>
    <dgm:pt modelId="{2D5958D8-82CA-7B45-9E94-FCE007FC3821}" type="parTrans" cxnId="{0A9750B3-C1EA-1C40-9F47-E3F86D46D635}">
      <dgm:prSet/>
      <dgm:spPr/>
      <dgm:t>
        <a:bodyPr/>
        <a:lstStyle/>
        <a:p>
          <a:endParaRPr lang="ru-RU" sz="2400" b="0" i="0">
            <a:latin typeface="Calibri Light" panose="020F0302020204030204" pitchFamily="34" charset="0"/>
            <a:cs typeface="Calibri Light" panose="020F0302020204030204" pitchFamily="34" charset="0"/>
          </a:endParaRPr>
        </a:p>
      </dgm:t>
    </dgm:pt>
    <dgm:pt modelId="{D60507C3-8F1C-BB42-914D-FF90ADD187DD}" type="sibTrans" cxnId="{0A9750B3-C1EA-1C40-9F47-E3F86D46D635}">
      <dgm:prSet/>
      <dgm:spPr/>
      <dgm:t>
        <a:bodyPr/>
        <a:lstStyle/>
        <a:p>
          <a:endParaRPr lang="ru-RU" sz="2400" b="0" i="0">
            <a:latin typeface="Calibri Light" panose="020F0302020204030204" pitchFamily="34" charset="0"/>
            <a:cs typeface="Calibri Light" panose="020F0302020204030204" pitchFamily="34" charset="0"/>
          </a:endParaRPr>
        </a:p>
      </dgm:t>
    </dgm:pt>
    <dgm:pt modelId="{A24AE1E0-E879-C942-A8EA-A59503934224}">
      <dgm:prSet phldrT="[Текст]" custT="1"/>
      <dgm:spPr>
        <a:ln w="66675">
          <a:solidFill>
            <a:schemeClr val="bg1"/>
          </a:solidFill>
        </a:ln>
      </dgm:spPr>
      <dgm:t>
        <a:bodyPr/>
        <a:lstStyle/>
        <a:p>
          <a:r>
            <a:rPr lang="ru-RU" sz="2400" b="0" i="0" dirty="0">
              <a:latin typeface="Calibri Light" panose="020F0302020204030204" pitchFamily="34" charset="0"/>
              <a:cs typeface="Calibri Light" panose="020F0302020204030204" pitchFamily="34" charset="0"/>
            </a:rPr>
            <a:t>109 541</a:t>
          </a:r>
        </a:p>
      </dgm:t>
    </dgm:pt>
    <dgm:pt modelId="{128B5542-C414-6141-A6A1-DE86FEF726DE}" type="parTrans" cxnId="{43F025BC-7BEA-6F40-B179-A2508A93E050}">
      <dgm:prSet/>
      <dgm:spPr/>
      <dgm:t>
        <a:bodyPr/>
        <a:lstStyle/>
        <a:p>
          <a:endParaRPr lang="ru-RU" sz="2400" b="0" i="0">
            <a:latin typeface="Calibri Light" panose="020F0302020204030204" pitchFamily="34" charset="0"/>
            <a:cs typeface="Calibri Light" panose="020F0302020204030204" pitchFamily="34" charset="0"/>
          </a:endParaRPr>
        </a:p>
      </dgm:t>
    </dgm:pt>
    <dgm:pt modelId="{2DEA4791-6308-7F44-99BA-A0CEF32243A5}" type="sibTrans" cxnId="{43F025BC-7BEA-6F40-B179-A2508A93E050}">
      <dgm:prSet/>
      <dgm:spPr/>
      <dgm:t>
        <a:bodyPr/>
        <a:lstStyle/>
        <a:p>
          <a:endParaRPr lang="ru-RU" sz="2400" b="0" i="0">
            <a:latin typeface="Calibri Light" panose="020F0302020204030204" pitchFamily="34" charset="0"/>
            <a:cs typeface="Calibri Light" panose="020F0302020204030204" pitchFamily="34" charset="0"/>
          </a:endParaRPr>
        </a:p>
      </dgm:t>
    </dgm:pt>
    <dgm:pt modelId="{47417021-9B2B-CC4B-95FF-DF3D375A50C9}" type="pres">
      <dgm:prSet presAssocID="{876EEDBB-F284-4B42-9DBE-DEF672F134E1}" presName="Name0" presStyleCnt="0">
        <dgm:presLayoutVars>
          <dgm:dir/>
          <dgm:animLvl val="lvl"/>
          <dgm:resizeHandles val="exact"/>
        </dgm:presLayoutVars>
      </dgm:prSet>
      <dgm:spPr/>
    </dgm:pt>
    <dgm:pt modelId="{74BF8BC7-CBF8-3F4B-AE5E-190C771C2BD1}" type="pres">
      <dgm:prSet presAssocID="{973B1AFB-0C10-F047-AC8B-916ACFD9794B}" presName="parTxOnly" presStyleLbl="node1" presStyleIdx="0" presStyleCnt="2">
        <dgm:presLayoutVars>
          <dgm:chMax val="0"/>
          <dgm:chPref val="0"/>
          <dgm:bulletEnabled val="1"/>
        </dgm:presLayoutVars>
      </dgm:prSet>
      <dgm:spPr/>
      <dgm:t>
        <a:bodyPr/>
        <a:lstStyle/>
        <a:p>
          <a:endParaRPr lang="uk-UA"/>
        </a:p>
      </dgm:t>
    </dgm:pt>
    <dgm:pt modelId="{BF0096BB-65D5-B644-8295-5B63D456574D}" type="pres">
      <dgm:prSet presAssocID="{D60507C3-8F1C-BB42-914D-FF90ADD187DD}" presName="parTxOnlySpace" presStyleCnt="0"/>
      <dgm:spPr/>
    </dgm:pt>
    <dgm:pt modelId="{924F499B-770F-BC40-B835-CE25EA2A5837}" type="pres">
      <dgm:prSet presAssocID="{A24AE1E0-E879-C942-A8EA-A59503934224}" presName="parTxOnly" presStyleLbl="node1" presStyleIdx="1" presStyleCnt="2">
        <dgm:presLayoutVars>
          <dgm:chMax val="0"/>
          <dgm:chPref val="0"/>
          <dgm:bulletEnabled val="1"/>
        </dgm:presLayoutVars>
      </dgm:prSet>
      <dgm:spPr/>
      <dgm:t>
        <a:bodyPr/>
        <a:lstStyle/>
        <a:p>
          <a:endParaRPr lang="uk-UA"/>
        </a:p>
      </dgm:t>
    </dgm:pt>
  </dgm:ptLst>
  <dgm:cxnLst>
    <dgm:cxn modelId="{DEA3B2EE-FB7B-EC45-B238-F0DBD80BB520}" type="presOf" srcId="{973B1AFB-0C10-F047-AC8B-916ACFD9794B}" destId="{74BF8BC7-CBF8-3F4B-AE5E-190C771C2BD1}" srcOrd="0" destOrd="0" presId="urn:microsoft.com/office/officeart/2005/8/layout/chevron1"/>
    <dgm:cxn modelId="{43F025BC-7BEA-6F40-B179-A2508A93E050}" srcId="{876EEDBB-F284-4B42-9DBE-DEF672F134E1}" destId="{A24AE1E0-E879-C942-A8EA-A59503934224}" srcOrd="1" destOrd="0" parTransId="{128B5542-C414-6141-A6A1-DE86FEF726DE}" sibTransId="{2DEA4791-6308-7F44-99BA-A0CEF32243A5}"/>
    <dgm:cxn modelId="{F05634F3-D679-3E47-B7C5-F497C2AF940B}" type="presOf" srcId="{A24AE1E0-E879-C942-A8EA-A59503934224}" destId="{924F499B-770F-BC40-B835-CE25EA2A5837}" srcOrd="0" destOrd="0" presId="urn:microsoft.com/office/officeart/2005/8/layout/chevron1"/>
    <dgm:cxn modelId="{8ACA348E-1EB7-514E-B235-864436C51333}" type="presOf" srcId="{876EEDBB-F284-4B42-9DBE-DEF672F134E1}" destId="{47417021-9B2B-CC4B-95FF-DF3D375A50C9}" srcOrd="0" destOrd="0" presId="urn:microsoft.com/office/officeart/2005/8/layout/chevron1"/>
    <dgm:cxn modelId="{0A9750B3-C1EA-1C40-9F47-E3F86D46D635}" srcId="{876EEDBB-F284-4B42-9DBE-DEF672F134E1}" destId="{973B1AFB-0C10-F047-AC8B-916ACFD9794B}" srcOrd="0" destOrd="0" parTransId="{2D5958D8-82CA-7B45-9E94-FCE007FC3821}" sibTransId="{D60507C3-8F1C-BB42-914D-FF90ADD187DD}"/>
    <dgm:cxn modelId="{13D5A058-9073-BE42-B993-4D558384D17F}" type="presParOf" srcId="{47417021-9B2B-CC4B-95FF-DF3D375A50C9}" destId="{74BF8BC7-CBF8-3F4B-AE5E-190C771C2BD1}" srcOrd="0" destOrd="0" presId="urn:microsoft.com/office/officeart/2005/8/layout/chevron1"/>
    <dgm:cxn modelId="{1CECE367-2E5E-BF4B-AB30-98564893AC18}" type="presParOf" srcId="{47417021-9B2B-CC4B-95FF-DF3D375A50C9}" destId="{BF0096BB-65D5-B644-8295-5B63D456574D}" srcOrd="1" destOrd="0" presId="urn:microsoft.com/office/officeart/2005/8/layout/chevron1"/>
    <dgm:cxn modelId="{0EA8EE28-0C8B-C443-81F2-B14EE99F216E}" type="presParOf" srcId="{47417021-9B2B-CC4B-95FF-DF3D375A50C9}" destId="{924F499B-770F-BC40-B835-CE25EA2A5837}" srcOrd="2" destOrd="0" presId="urn:microsoft.com/office/officeart/2005/8/layout/chevron1"/>
  </dgm:cxnLst>
  <dgm:bg/>
  <dgm:whole>
    <a:ln>
      <a:noFill/>
    </a:ln>
  </dgm:whole>
  <dgm:extLst>
    <a:ext uri="http://schemas.microsoft.com/office/drawing/2008/diagram">
      <dsp:dataModelExt xmlns:dsp="http://schemas.microsoft.com/office/drawing/2008/diagram" relId="rId2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76EEDBB-F284-4B42-9DBE-DEF672F134E1}" type="doc">
      <dgm:prSet loTypeId="urn:microsoft.com/office/officeart/2005/8/layout/chevron1" loCatId="" qsTypeId="urn:microsoft.com/office/officeart/2005/8/quickstyle/simple2" qsCatId="simple" csTypeId="urn:microsoft.com/office/officeart/2005/8/colors/accent3_2" csCatId="accent3" phldr="1"/>
      <dgm:spPr/>
    </dgm:pt>
    <dgm:pt modelId="{973B1AFB-0C10-F047-AC8B-916ACFD9794B}">
      <dgm:prSet phldrT="[Текст]" custT="1"/>
      <dgm:spPr>
        <a:ln w="66675">
          <a:solidFill>
            <a:schemeClr val="bg1"/>
          </a:solidFill>
        </a:ln>
      </dgm:spPr>
      <dgm:t>
        <a:bodyPr/>
        <a:lstStyle/>
        <a:p>
          <a:r>
            <a:rPr lang="ru-RU" sz="2400" b="0" i="0" dirty="0" err="1">
              <a:latin typeface="Calibri Light" panose="020F0302020204030204" pitchFamily="34" charset="0"/>
              <a:cs typeface="Calibri Light" panose="020F0302020204030204" pitchFamily="34" charset="0"/>
            </a:rPr>
            <a:t>Болгарія</a:t>
          </a:r>
          <a:endParaRPr lang="ru-RU" sz="2400" b="0" i="0" dirty="0">
            <a:latin typeface="Calibri Light" panose="020F0302020204030204" pitchFamily="34" charset="0"/>
            <a:cs typeface="Calibri Light" panose="020F0302020204030204" pitchFamily="34" charset="0"/>
          </a:endParaRPr>
        </a:p>
      </dgm:t>
    </dgm:pt>
    <dgm:pt modelId="{2D5958D8-82CA-7B45-9E94-FCE007FC3821}" type="parTrans" cxnId="{0A9750B3-C1EA-1C40-9F47-E3F86D46D635}">
      <dgm:prSet/>
      <dgm:spPr/>
      <dgm:t>
        <a:bodyPr/>
        <a:lstStyle/>
        <a:p>
          <a:endParaRPr lang="ru-RU" sz="2400" b="0" i="0">
            <a:latin typeface="Calibri Light" panose="020F0302020204030204" pitchFamily="34" charset="0"/>
            <a:cs typeface="Calibri Light" panose="020F0302020204030204" pitchFamily="34" charset="0"/>
          </a:endParaRPr>
        </a:p>
      </dgm:t>
    </dgm:pt>
    <dgm:pt modelId="{D60507C3-8F1C-BB42-914D-FF90ADD187DD}" type="sibTrans" cxnId="{0A9750B3-C1EA-1C40-9F47-E3F86D46D635}">
      <dgm:prSet/>
      <dgm:spPr/>
      <dgm:t>
        <a:bodyPr/>
        <a:lstStyle/>
        <a:p>
          <a:endParaRPr lang="ru-RU" sz="2400" b="0" i="0">
            <a:latin typeface="Calibri Light" panose="020F0302020204030204" pitchFamily="34" charset="0"/>
            <a:cs typeface="Calibri Light" panose="020F0302020204030204" pitchFamily="34" charset="0"/>
          </a:endParaRPr>
        </a:p>
      </dgm:t>
    </dgm:pt>
    <dgm:pt modelId="{A24AE1E0-E879-C942-A8EA-A59503934224}">
      <dgm:prSet phldrT="[Текст]" custT="1"/>
      <dgm:spPr>
        <a:ln w="66675">
          <a:solidFill>
            <a:schemeClr val="bg1"/>
          </a:solidFill>
        </a:ln>
      </dgm:spPr>
      <dgm:t>
        <a:bodyPr/>
        <a:lstStyle/>
        <a:p>
          <a:r>
            <a:rPr lang="ru-RU" sz="2400" b="0" i="0" dirty="0">
              <a:latin typeface="Calibri Light" panose="020F0302020204030204" pitchFamily="34" charset="0"/>
              <a:cs typeface="Calibri Light" panose="020F0302020204030204" pitchFamily="34" charset="0"/>
            </a:rPr>
            <a:t>78 714</a:t>
          </a:r>
        </a:p>
      </dgm:t>
    </dgm:pt>
    <dgm:pt modelId="{2DEA4791-6308-7F44-99BA-A0CEF32243A5}" type="sibTrans" cxnId="{43F025BC-7BEA-6F40-B179-A2508A93E050}">
      <dgm:prSet/>
      <dgm:spPr/>
      <dgm:t>
        <a:bodyPr/>
        <a:lstStyle/>
        <a:p>
          <a:endParaRPr lang="ru-RU" sz="2400" b="0" i="0">
            <a:latin typeface="Calibri Light" panose="020F0302020204030204" pitchFamily="34" charset="0"/>
            <a:cs typeface="Calibri Light" panose="020F0302020204030204" pitchFamily="34" charset="0"/>
          </a:endParaRPr>
        </a:p>
      </dgm:t>
    </dgm:pt>
    <dgm:pt modelId="{128B5542-C414-6141-A6A1-DE86FEF726DE}" type="parTrans" cxnId="{43F025BC-7BEA-6F40-B179-A2508A93E050}">
      <dgm:prSet/>
      <dgm:spPr/>
      <dgm:t>
        <a:bodyPr/>
        <a:lstStyle/>
        <a:p>
          <a:endParaRPr lang="ru-RU" sz="2400" b="0" i="0">
            <a:latin typeface="Calibri Light" panose="020F0302020204030204" pitchFamily="34" charset="0"/>
            <a:cs typeface="Calibri Light" panose="020F0302020204030204" pitchFamily="34" charset="0"/>
          </a:endParaRPr>
        </a:p>
      </dgm:t>
    </dgm:pt>
    <dgm:pt modelId="{47417021-9B2B-CC4B-95FF-DF3D375A50C9}" type="pres">
      <dgm:prSet presAssocID="{876EEDBB-F284-4B42-9DBE-DEF672F134E1}" presName="Name0" presStyleCnt="0">
        <dgm:presLayoutVars>
          <dgm:dir/>
          <dgm:animLvl val="lvl"/>
          <dgm:resizeHandles val="exact"/>
        </dgm:presLayoutVars>
      </dgm:prSet>
      <dgm:spPr/>
    </dgm:pt>
    <dgm:pt modelId="{74BF8BC7-CBF8-3F4B-AE5E-190C771C2BD1}" type="pres">
      <dgm:prSet presAssocID="{973B1AFB-0C10-F047-AC8B-916ACFD9794B}" presName="parTxOnly" presStyleLbl="node1" presStyleIdx="0" presStyleCnt="2">
        <dgm:presLayoutVars>
          <dgm:chMax val="0"/>
          <dgm:chPref val="0"/>
          <dgm:bulletEnabled val="1"/>
        </dgm:presLayoutVars>
      </dgm:prSet>
      <dgm:spPr/>
      <dgm:t>
        <a:bodyPr/>
        <a:lstStyle/>
        <a:p>
          <a:endParaRPr lang="uk-UA"/>
        </a:p>
      </dgm:t>
    </dgm:pt>
    <dgm:pt modelId="{BF0096BB-65D5-B644-8295-5B63D456574D}" type="pres">
      <dgm:prSet presAssocID="{D60507C3-8F1C-BB42-914D-FF90ADD187DD}" presName="parTxOnlySpace" presStyleCnt="0"/>
      <dgm:spPr/>
    </dgm:pt>
    <dgm:pt modelId="{924F499B-770F-BC40-B835-CE25EA2A5837}" type="pres">
      <dgm:prSet presAssocID="{A24AE1E0-E879-C942-A8EA-A59503934224}" presName="parTxOnly" presStyleLbl="node1" presStyleIdx="1" presStyleCnt="2">
        <dgm:presLayoutVars>
          <dgm:chMax val="0"/>
          <dgm:chPref val="0"/>
          <dgm:bulletEnabled val="1"/>
        </dgm:presLayoutVars>
      </dgm:prSet>
      <dgm:spPr/>
      <dgm:t>
        <a:bodyPr/>
        <a:lstStyle/>
        <a:p>
          <a:endParaRPr lang="uk-UA"/>
        </a:p>
      </dgm:t>
    </dgm:pt>
  </dgm:ptLst>
  <dgm:cxnLst>
    <dgm:cxn modelId="{DEA3B2EE-FB7B-EC45-B238-F0DBD80BB520}" type="presOf" srcId="{973B1AFB-0C10-F047-AC8B-916ACFD9794B}" destId="{74BF8BC7-CBF8-3F4B-AE5E-190C771C2BD1}" srcOrd="0" destOrd="0" presId="urn:microsoft.com/office/officeart/2005/8/layout/chevron1"/>
    <dgm:cxn modelId="{43F025BC-7BEA-6F40-B179-A2508A93E050}" srcId="{876EEDBB-F284-4B42-9DBE-DEF672F134E1}" destId="{A24AE1E0-E879-C942-A8EA-A59503934224}" srcOrd="1" destOrd="0" parTransId="{128B5542-C414-6141-A6A1-DE86FEF726DE}" sibTransId="{2DEA4791-6308-7F44-99BA-A0CEF32243A5}"/>
    <dgm:cxn modelId="{F05634F3-D679-3E47-B7C5-F497C2AF940B}" type="presOf" srcId="{A24AE1E0-E879-C942-A8EA-A59503934224}" destId="{924F499B-770F-BC40-B835-CE25EA2A5837}" srcOrd="0" destOrd="0" presId="urn:microsoft.com/office/officeart/2005/8/layout/chevron1"/>
    <dgm:cxn modelId="{8ACA348E-1EB7-514E-B235-864436C51333}" type="presOf" srcId="{876EEDBB-F284-4B42-9DBE-DEF672F134E1}" destId="{47417021-9B2B-CC4B-95FF-DF3D375A50C9}" srcOrd="0" destOrd="0" presId="urn:microsoft.com/office/officeart/2005/8/layout/chevron1"/>
    <dgm:cxn modelId="{0A9750B3-C1EA-1C40-9F47-E3F86D46D635}" srcId="{876EEDBB-F284-4B42-9DBE-DEF672F134E1}" destId="{973B1AFB-0C10-F047-AC8B-916ACFD9794B}" srcOrd="0" destOrd="0" parTransId="{2D5958D8-82CA-7B45-9E94-FCE007FC3821}" sibTransId="{D60507C3-8F1C-BB42-914D-FF90ADD187DD}"/>
    <dgm:cxn modelId="{13D5A058-9073-BE42-B993-4D558384D17F}" type="presParOf" srcId="{47417021-9B2B-CC4B-95FF-DF3D375A50C9}" destId="{74BF8BC7-CBF8-3F4B-AE5E-190C771C2BD1}" srcOrd="0" destOrd="0" presId="urn:microsoft.com/office/officeart/2005/8/layout/chevron1"/>
    <dgm:cxn modelId="{1CECE367-2E5E-BF4B-AB30-98564893AC18}" type="presParOf" srcId="{47417021-9B2B-CC4B-95FF-DF3D375A50C9}" destId="{BF0096BB-65D5-B644-8295-5B63D456574D}" srcOrd="1" destOrd="0" presId="urn:microsoft.com/office/officeart/2005/8/layout/chevron1"/>
    <dgm:cxn modelId="{0EA8EE28-0C8B-C443-81F2-B14EE99F216E}" type="presParOf" srcId="{47417021-9B2B-CC4B-95FF-DF3D375A50C9}" destId="{924F499B-770F-BC40-B835-CE25EA2A5837}" srcOrd="2" destOrd="0" presId="urn:microsoft.com/office/officeart/2005/8/layout/chevron1"/>
  </dgm:cxnLst>
  <dgm:bg/>
  <dgm:whole>
    <a:ln>
      <a:noFill/>
    </a:ln>
  </dgm:whole>
  <dgm:extLst>
    <a:ext uri="http://schemas.microsoft.com/office/drawing/2008/diagram">
      <dsp:dataModelExt xmlns:dsp="http://schemas.microsoft.com/office/drawing/2008/diagram" relId="rId3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935BEB3-451A-4EA0-BB69-F0880331D7D5}" type="doc">
      <dgm:prSet loTypeId="urn:microsoft.com/office/officeart/2005/8/layout/list1" loCatId="matrix" qsTypeId="urn:microsoft.com/office/officeart/2005/8/quickstyle/simple3" qsCatId="simple" csTypeId="urn:microsoft.com/office/officeart/2005/8/colors/accent3_3" csCatId="accent3" phldr="1"/>
      <dgm:spPr/>
      <dgm:t>
        <a:bodyPr/>
        <a:lstStyle/>
        <a:p>
          <a:endParaRPr lang="en-US"/>
        </a:p>
      </dgm:t>
    </dgm:pt>
    <dgm:pt modelId="{B147433C-4CBA-4D48-A850-9CF3C95A31A8}">
      <dgm:prSet custT="1"/>
      <dgm:spPr>
        <a:scene3d>
          <a:camera prst="orthographicFront"/>
          <a:lightRig rig="flat" dir="t"/>
        </a:scene3d>
      </dgm:spPr>
      <dgm:t>
        <a:bodyPr/>
        <a:lstStyle/>
        <a:p>
          <a:r>
            <a:rPr lang="ru-RU" sz="1600" b="0" i="0" dirty="0" err="1">
              <a:latin typeface="Calibri Light" panose="020F0302020204030204" pitchFamily="34" charset="0"/>
              <a:cs typeface="Calibri Light" panose="020F0302020204030204" pitchFamily="34" charset="0"/>
            </a:rPr>
            <a:t>Чеська</a:t>
          </a:r>
          <a:r>
            <a:rPr lang="ru-RU" sz="1600" b="0" i="0" dirty="0">
              <a:latin typeface="Calibri Light" panose="020F0302020204030204" pitchFamily="34" charset="0"/>
              <a:cs typeface="Calibri Light" panose="020F0302020204030204" pitchFamily="34" charset="0"/>
            </a:rPr>
            <a:t> </a:t>
          </a:r>
          <a:r>
            <a:rPr lang="ru-RU" sz="1600" b="0" i="0" dirty="0" err="1">
              <a:latin typeface="Calibri Light" panose="020F0302020204030204" pitchFamily="34" charset="0"/>
              <a:cs typeface="Calibri Light" panose="020F0302020204030204" pitchFamily="34" charset="0"/>
            </a:rPr>
            <a:t>Республіка</a:t>
          </a:r>
          <a:r>
            <a:rPr lang="ru-RU" sz="1600" b="0" i="0" dirty="0">
              <a:latin typeface="Calibri Light" panose="020F0302020204030204" pitchFamily="34" charset="0"/>
              <a:cs typeface="Calibri Light" panose="020F0302020204030204" pitchFamily="34" charset="0"/>
            </a:rPr>
            <a:t> - 361 420 </a:t>
          </a:r>
          <a:endParaRPr lang="en-US" sz="1600" b="0" i="0" dirty="0">
            <a:latin typeface="Calibri Light" panose="020F0302020204030204" pitchFamily="34" charset="0"/>
            <a:cs typeface="Calibri Light" panose="020F0302020204030204" pitchFamily="34" charset="0"/>
          </a:endParaRPr>
        </a:p>
      </dgm:t>
    </dgm:pt>
    <dgm:pt modelId="{3EE476D0-24FF-4472-9F9F-1442EA467673}" type="parTrans" cxnId="{37A4B750-B85F-470C-B20F-77F016AF5EA7}">
      <dgm:prSet/>
      <dgm:spPr/>
      <dgm:t>
        <a:bodyPr/>
        <a:lstStyle/>
        <a:p>
          <a:endParaRPr lang="en-US" sz="1600" b="0" i="0">
            <a:latin typeface="Calibri Light" panose="020F0302020204030204" pitchFamily="34" charset="0"/>
            <a:cs typeface="Calibri Light" panose="020F0302020204030204" pitchFamily="34" charset="0"/>
          </a:endParaRPr>
        </a:p>
      </dgm:t>
    </dgm:pt>
    <dgm:pt modelId="{732C6E73-19EC-4C50-9F0F-D31E6A7DDF71}" type="sibTrans" cxnId="{37A4B750-B85F-470C-B20F-77F016AF5EA7}">
      <dgm:prSet/>
      <dgm:spPr/>
      <dgm:t>
        <a:bodyPr/>
        <a:lstStyle/>
        <a:p>
          <a:endParaRPr lang="en-US" sz="1600" b="0" i="0">
            <a:latin typeface="Calibri Light" panose="020F0302020204030204" pitchFamily="34" charset="0"/>
            <a:cs typeface="Calibri Light" panose="020F0302020204030204" pitchFamily="34" charset="0"/>
          </a:endParaRPr>
        </a:p>
      </dgm:t>
    </dgm:pt>
    <dgm:pt modelId="{3007A82A-5815-42BF-BE68-6D404BE805B6}">
      <dgm:prSet custT="1"/>
      <dgm:spPr>
        <a:scene3d>
          <a:camera prst="orthographicFront"/>
          <a:lightRig rig="flat" dir="t"/>
        </a:scene3d>
      </dgm:spPr>
      <dgm:t>
        <a:bodyPr/>
        <a:lstStyle/>
        <a:p>
          <a:r>
            <a:rPr lang="ru-RU" sz="1600" b="0" i="0" dirty="0" err="1">
              <a:latin typeface="Calibri Light" panose="020F0302020204030204" pitchFamily="34" charset="0"/>
              <a:cs typeface="Calibri Light" panose="020F0302020204030204" pitchFamily="34" charset="0"/>
            </a:rPr>
            <a:t>Німеччина</a:t>
          </a:r>
          <a:r>
            <a:rPr lang="de-DE" sz="1600" b="0" i="0" dirty="0">
              <a:latin typeface="Calibri Light" panose="020F0302020204030204" pitchFamily="34" charset="0"/>
              <a:cs typeface="Calibri Light" panose="020F0302020204030204" pitchFamily="34" charset="0"/>
            </a:rPr>
            <a:t> - </a:t>
          </a:r>
          <a:r>
            <a:rPr lang="ru-RU" sz="1600" b="0" i="0" dirty="0">
              <a:latin typeface="Calibri Light" panose="020F0302020204030204" pitchFamily="34" charset="0"/>
              <a:cs typeface="Calibri Light" panose="020F0302020204030204" pitchFamily="34" charset="0"/>
            </a:rPr>
            <a:t>329 340 </a:t>
          </a:r>
          <a:endParaRPr lang="x-none" sz="1600" b="0" i="0" dirty="0">
            <a:latin typeface="Calibri Light" panose="020F0302020204030204" pitchFamily="34" charset="0"/>
            <a:cs typeface="Calibri Light" panose="020F0302020204030204" pitchFamily="34" charset="0"/>
          </a:endParaRPr>
        </a:p>
      </dgm:t>
    </dgm:pt>
    <dgm:pt modelId="{051745A9-C71C-4F17-9352-7F45A5ABBBA7}" type="parTrans" cxnId="{0D9638A5-92A4-4FDF-B001-B6B8AE175D19}">
      <dgm:prSet/>
      <dgm:spPr/>
      <dgm:t>
        <a:bodyPr/>
        <a:lstStyle/>
        <a:p>
          <a:endParaRPr lang="en-US" sz="1600" b="0" i="0">
            <a:latin typeface="Calibri Light" panose="020F0302020204030204" pitchFamily="34" charset="0"/>
            <a:cs typeface="Calibri Light" panose="020F0302020204030204" pitchFamily="34" charset="0"/>
          </a:endParaRPr>
        </a:p>
      </dgm:t>
    </dgm:pt>
    <dgm:pt modelId="{686F4D79-C432-49E1-BF4A-ABAB539617FA}" type="sibTrans" cxnId="{0D9638A5-92A4-4FDF-B001-B6B8AE175D19}">
      <dgm:prSet/>
      <dgm:spPr/>
      <dgm:t>
        <a:bodyPr/>
        <a:lstStyle/>
        <a:p>
          <a:endParaRPr lang="en-US" sz="1600" b="0" i="0">
            <a:latin typeface="Calibri Light" panose="020F0302020204030204" pitchFamily="34" charset="0"/>
            <a:cs typeface="Calibri Light" panose="020F0302020204030204" pitchFamily="34" charset="0"/>
          </a:endParaRPr>
        </a:p>
      </dgm:t>
    </dgm:pt>
    <dgm:pt modelId="{A46960B5-9463-AD4A-A84A-35D7A62094F9}">
      <dgm:prSet custT="1"/>
      <dgm:spPr/>
      <dgm:t>
        <a:bodyPr/>
        <a:lstStyle/>
        <a:p>
          <a:r>
            <a:rPr lang="ru-RU" sz="1600" b="0" i="0" dirty="0" err="1">
              <a:latin typeface="Calibri Light" panose="020F0302020204030204" pitchFamily="34" charset="0"/>
              <a:cs typeface="Calibri Light" panose="020F0302020204030204" pitchFamily="34" charset="0"/>
            </a:rPr>
            <a:t>Іспанія</a:t>
          </a:r>
          <a:r>
            <a:rPr lang="de-DE" sz="1600" b="0" i="0" dirty="0">
              <a:latin typeface="Calibri Light" panose="020F0302020204030204" pitchFamily="34" charset="0"/>
              <a:cs typeface="Calibri Light" panose="020F0302020204030204" pitchFamily="34" charset="0"/>
            </a:rPr>
            <a:t> - </a:t>
          </a:r>
          <a:r>
            <a:rPr lang="ru-RU" sz="1600" b="0" i="0" dirty="0">
              <a:latin typeface="Calibri Light" panose="020F0302020204030204" pitchFamily="34" charset="0"/>
              <a:cs typeface="Calibri Light" panose="020F0302020204030204" pitchFamily="34" charset="0"/>
            </a:rPr>
            <a:t>109 470</a:t>
          </a:r>
        </a:p>
      </dgm:t>
    </dgm:pt>
    <dgm:pt modelId="{1390976C-5289-8642-B7E4-ABD3C5D7F314}" type="parTrans" cxnId="{B4553BB6-225F-5348-BA2C-2DBB50E67BB4}">
      <dgm:prSet/>
      <dgm:spPr/>
      <dgm:t>
        <a:bodyPr/>
        <a:lstStyle/>
        <a:p>
          <a:endParaRPr lang="ru-RU" sz="1600" b="0" i="0">
            <a:latin typeface="Calibri Light" panose="020F0302020204030204" pitchFamily="34" charset="0"/>
            <a:cs typeface="Calibri Light" panose="020F0302020204030204" pitchFamily="34" charset="0"/>
          </a:endParaRPr>
        </a:p>
      </dgm:t>
    </dgm:pt>
    <dgm:pt modelId="{0F8531D1-9B8E-BD47-9169-89C8EE5D0E8C}" type="sibTrans" cxnId="{B4553BB6-225F-5348-BA2C-2DBB50E67BB4}">
      <dgm:prSet/>
      <dgm:spPr/>
      <dgm:t>
        <a:bodyPr/>
        <a:lstStyle/>
        <a:p>
          <a:endParaRPr lang="ru-RU" sz="1600" b="0" i="0">
            <a:latin typeface="Calibri Light" panose="020F0302020204030204" pitchFamily="34" charset="0"/>
            <a:cs typeface="Calibri Light" panose="020F0302020204030204" pitchFamily="34" charset="0"/>
          </a:endParaRPr>
        </a:p>
      </dgm:t>
    </dgm:pt>
    <dgm:pt modelId="{141A4772-D76A-D540-9AA0-534CD584D1A4}">
      <dgm:prSet custT="1"/>
      <dgm:spPr/>
      <dgm:t>
        <a:bodyPr/>
        <a:lstStyle/>
        <a:p>
          <a:r>
            <a:rPr lang="ru-RU" sz="1600" b="0" i="0" dirty="0" err="1">
              <a:latin typeface="Calibri Light" panose="020F0302020204030204" pitchFamily="34" charset="0"/>
              <a:cs typeface="Calibri Light" panose="020F0302020204030204" pitchFamily="34" charset="0"/>
            </a:rPr>
            <a:t>Словаччина</a:t>
          </a:r>
          <a:r>
            <a:rPr lang="de-DE" sz="1600" b="0" i="0" dirty="0">
              <a:latin typeface="Calibri Light" panose="020F0302020204030204" pitchFamily="34" charset="0"/>
              <a:cs typeface="Calibri Light" panose="020F0302020204030204" pitchFamily="34" charset="0"/>
            </a:rPr>
            <a:t> - </a:t>
          </a:r>
          <a:r>
            <a:rPr lang="ru-RU" sz="1600" b="0" i="0" dirty="0">
              <a:latin typeface="Calibri Light" panose="020F0302020204030204" pitchFamily="34" charset="0"/>
              <a:cs typeface="Calibri Light" panose="020F0302020204030204" pitchFamily="34" charset="0"/>
            </a:rPr>
            <a:t>78 570 </a:t>
          </a:r>
          <a:endParaRPr lang="de" sz="1600" b="0" i="0" u="none" dirty="0">
            <a:latin typeface="Calibri Light" panose="020F0302020204030204" pitchFamily="34" charset="0"/>
            <a:cs typeface="Calibri Light" panose="020F0302020204030204" pitchFamily="34" charset="0"/>
          </a:endParaRPr>
        </a:p>
      </dgm:t>
    </dgm:pt>
    <dgm:pt modelId="{A986FA58-178C-DB4A-8793-567345CCD19F}" type="parTrans" cxnId="{D14D3641-2ECC-E444-87AC-4EF8B75F05D1}">
      <dgm:prSet/>
      <dgm:spPr/>
      <dgm:t>
        <a:bodyPr/>
        <a:lstStyle/>
        <a:p>
          <a:endParaRPr lang="ru-RU" sz="1600" b="0" i="0">
            <a:latin typeface="Calibri Light" panose="020F0302020204030204" pitchFamily="34" charset="0"/>
            <a:cs typeface="Calibri Light" panose="020F0302020204030204" pitchFamily="34" charset="0"/>
          </a:endParaRPr>
        </a:p>
      </dgm:t>
    </dgm:pt>
    <dgm:pt modelId="{A6C62F3F-FBCF-A54A-AB2D-1184FBE6B32D}" type="sibTrans" cxnId="{D14D3641-2ECC-E444-87AC-4EF8B75F05D1}">
      <dgm:prSet/>
      <dgm:spPr/>
      <dgm:t>
        <a:bodyPr/>
        <a:lstStyle/>
        <a:p>
          <a:endParaRPr lang="ru-RU" sz="1600" b="0" i="0">
            <a:latin typeface="Calibri Light" panose="020F0302020204030204" pitchFamily="34" charset="0"/>
            <a:cs typeface="Calibri Light" panose="020F0302020204030204" pitchFamily="34" charset="0"/>
          </a:endParaRPr>
        </a:p>
      </dgm:t>
    </dgm:pt>
    <dgm:pt modelId="{31B36868-FE19-A94A-BC29-7C2A7D3C3218}">
      <dgm:prSet custT="1"/>
      <dgm:spPr/>
      <dgm:t>
        <a:bodyPr/>
        <a:lstStyle/>
        <a:p>
          <a:r>
            <a:rPr lang="ru-RU" sz="1600" b="0" i="0" dirty="0" err="1">
              <a:latin typeface="Calibri Light" panose="020F0302020204030204" pitchFamily="34" charset="0"/>
              <a:cs typeface="Calibri Light" panose="020F0302020204030204" pitchFamily="34" charset="0"/>
            </a:rPr>
            <a:t>Польща</a:t>
          </a:r>
          <a:r>
            <a:rPr lang="de-DE" sz="1600" b="0" i="0" dirty="0">
              <a:latin typeface="Calibri Light" panose="020F0302020204030204" pitchFamily="34" charset="0"/>
              <a:cs typeface="Calibri Light" panose="020F0302020204030204" pitchFamily="34" charset="0"/>
            </a:rPr>
            <a:t> - </a:t>
          </a:r>
          <a:r>
            <a:rPr lang="ru-RU" sz="1600" b="0" i="0" dirty="0">
              <a:latin typeface="Calibri Light" panose="020F0302020204030204" pitchFamily="34" charset="0"/>
              <a:cs typeface="Calibri Light" panose="020F0302020204030204" pitchFamily="34" charset="0"/>
            </a:rPr>
            <a:t>1,143 млн </a:t>
          </a:r>
        </a:p>
      </dgm:t>
    </dgm:pt>
    <dgm:pt modelId="{49B735AD-431B-2E49-9A3C-A3DD14FD518F}" type="parTrans" cxnId="{ECD98C0D-9FC3-C041-AF2F-7CB4F89C6BC6}">
      <dgm:prSet/>
      <dgm:spPr/>
      <dgm:t>
        <a:bodyPr/>
        <a:lstStyle/>
        <a:p>
          <a:endParaRPr lang="ru-RU" sz="1600" b="0" i="0">
            <a:latin typeface="Calibri Light" panose="020F0302020204030204" pitchFamily="34" charset="0"/>
            <a:cs typeface="Calibri Light" panose="020F0302020204030204" pitchFamily="34" charset="0"/>
          </a:endParaRPr>
        </a:p>
      </dgm:t>
    </dgm:pt>
    <dgm:pt modelId="{150FF562-6DF8-D347-B4D2-E1C0B5088CDA}" type="sibTrans" cxnId="{ECD98C0D-9FC3-C041-AF2F-7CB4F89C6BC6}">
      <dgm:prSet/>
      <dgm:spPr/>
      <dgm:t>
        <a:bodyPr/>
        <a:lstStyle/>
        <a:p>
          <a:endParaRPr lang="ru-RU" sz="1600" b="0" i="0">
            <a:latin typeface="Calibri Light" panose="020F0302020204030204" pitchFamily="34" charset="0"/>
            <a:cs typeface="Calibri Light" panose="020F0302020204030204" pitchFamily="34" charset="0"/>
          </a:endParaRPr>
        </a:p>
      </dgm:t>
    </dgm:pt>
    <dgm:pt modelId="{2AB363BA-33AB-C94B-B804-6D13A5F241A5}">
      <dgm:prSet custT="1"/>
      <dgm:spPr/>
      <dgm:t>
        <a:bodyPr/>
        <a:lstStyle/>
        <a:p>
          <a:r>
            <a:rPr lang="ru-RU" sz="1600" b="0" i="0" dirty="0" err="1">
              <a:latin typeface="Calibri Light" panose="020F0302020204030204" pitchFamily="34" charset="0"/>
              <a:cs typeface="Calibri Light" panose="020F0302020204030204" pitchFamily="34" charset="0"/>
            </a:rPr>
            <a:t>Австрії</a:t>
          </a:r>
          <a:r>
            <a:rPr lang="de-DE" sz="1600" b="0" i="0" dirty="0">
              <a:latin typeface="Calibri Light" panose="020F0302020204030204" pitchFamily="34" charset="0"/>
              <a:cs typeface="Calibri Light" panose="020F0302020204030204" pitchFamily="34" charset="0"/>
            </a:rPr>
            <a:t> - </a:t>
          </a:r>
          <a:r>
            <a:rPr lang="ru-RU" sz="1600" b="0" i="0" dirty="0">
              <a:latin typeface="Calibri Light" panose="020F0302020204030204" pitchFamily="34" charset="0"/>
              <a:cs typeface="Calibri Light" panose="020F0302020204030204" pitchFamily="34" charset="0"/>
            </a:rPr>
            <a:t>68 750</a:t>
          </a:r>
        </a:p>
      </dgm:t>
    </dgm:pt>
    <dgm:pt modelId="{3380A5B2-6457-5B49-A493-599BC23006E4}" type="parTrans" cxnId="{35E97A22-E025-5F4D-A184-5EE619F92780}">
      <dgm:prSet/>
      <dgm:spPr/>
      <dgm:t>
        <a:bodyPr/>
        <a:lstStyle/>
        <a:p>
          <a:endParaRPr lang="ru-RU" sz="1600" b="0" i="0">
            <a:latin typeface="Calibri Light" panose="020F0302020204030204" pitchFamily="34" charset="0"/>
            <a:cs typeface="Calibri Light" panose="020F0302020204030204" pitchFamily="34" charset="0"/>
          </a:endParaRPr>
        </a:p>
      </dgm:t>
    </dgm:pt>
    <dgm:pt modelId="{9FDA20D7-DFE9-934E-9CB3-0DEC15647F25}" type="sibTrans" cxnId="{35E97A22-E025-5F4D-A184-5EE619F92780}">
      <dgm:prSet/>
      <dgm:spPr/>
      <dgm:t>
        <a:bodyPr/>
        <a:lstStyle/>
        <a:p>
          <a:endParaRPr lang="ru-RU" sz="1600" b="0" i="0">
            <a:latin typeface="Calibri Light" panose="020F0302020204030204" pitchFamily="34" charset="0"/>
            <a:cs typeface="Calibri Light" panose="020F0302020204030204" pitchFamily="34" charset="0"/>
          </a:endParaRPr>
        </a:p>
      </dgm:t>
    </dgm:pt>
    <dgm:pt modelId="{89805648-0437-D647-B636-F6690A50F49A}">
      <dgm:prSet custT="1"/>
      <dgm:spPr/>
      <dgm:t>
        <a:bodyPr/>
        <a:lstStyle/>
        <a:p>
          <a:r>
            <a:rPr lang="ru-RU" sz="1600" b="0" i="0" dirty="0" err="1">
              <a:latin typeface="Calibri Light" panose="020F0302020204030204" pitchFamily="34" charset="0"/>
              <a:cs typeface="Calibri Light" panose="020F0302020204030204" pitchFamily="34" charset="0"/>
            </a:rPr>
            <a:t>Нідерланди</a:t>
          </a:r>
          <a:r>
            <a:rPr lang="de-DE" sz="1600" b="0" i="0" dirty="0">
              <a:latin typeface="Calibri Light" panose="020F0302020204030204" pitchFamily="34" charset="0"/>
              <a:cs typeface="Calibri Light" panose="020F0302020204030204" pitchFamily="34" charset="0"/>
            </a:rPr>
            <a:t> - </a:t>
          </a:r>
          <a:r>
            <a:rPr lang="ru-RU" sz="1600" b="0" i="0" dirty="0">
              <a:latin typeface="Calibri Light" panose="020F0302020204030204" pitchFamily="34" charset="0"/>
              <a:cs typeface="Calibri Light" panose="020F0302020204030204" pitchFamily="34" charset="0"/>
            </a:rPr>
            <a:t>60 020 </a:t>
          </a:r>
        </a:p>
      </dgm:t>
    </dgm:pt>
    <dgm:pt modelId="{9D5C6198-E33C-DA4E-9EB6-28F4EBB1FC4E}" type="parTrans" cxnId="{69F48142-6C86-A849-A156-FC4BDB286862}">
      <dgm:prSet/>
      <dgm:spPr/>
      <dgm:t>
        <a:bodyPr/>
        <a:lstStyle/>
        <a:p>
          <a:endParaRPr lang="ru-RU" sz="1600" b="0" i="0">
            <a:latin typeface="Calibri Light" panose="020F0302020204030204" pitchFamily="34" charset="0"/>
            <a:cs typeface="Calibri Light" panose="020F0302020204030204" pitchFamily="34" charset="0"/>
          </a:endParaRPr>
        </a:p>
      </dgm:t>
    </dgm:pt>
    <dgm:pt modelId="{9DE4AD80-5B35-A947-A461-161713A0A180}" type="sibTrans" cxnId="{69F48142-6C86-A849-A156-FC4BDB286862}">
      <dgm:prSet/>
      <dgm:spPr/>
      <dgm:t>
        <a:bodyPr/>
        <a:lstStyle/>
        <a:p>
          <a:endParaRPr lang="ru-RU" sz="1600" b="0" i="0">
            <a:latin typeface="Calibri Light" panose="020F0302020204030204" pitchFamily="34" charset="0"/>
            <a:cs typeface="Calibri Light" panose="020F0302020204030204" pitchFamily="34" charset="0"/>
          </a:endParaRPr>
        </a:p>
      </dgm:t>
    </dgm:pt>
    <dgm:pt modelId="{13F91BD8-0E71-E049-998C-D83AF8A12A8E}">
      <dgm:prSet custT="1"/>
      <dgm:spPr/>
      <dgm:t>
        <a:bodyPr/>
        <a:lstStyle/>
        <a:p>
          <a:r>
            <a:rPr lang="ru-RU" sz="1600" b="0" i="0" dirty="0">
              <a:latin typeface="Calibri Light" panose="020F0302020204030204" pitchFamily="34" charset="0"/>
              <a:cs typeface="Calibri Light" panose="020F0302020204030204" pitchFamily="34" charset="0"/>
            </a:rPr>
            <a:t>Литва</a:t>
          </a:r>
          <a:r>
            <a:rPr lang="de-DE" sz="1600" b="0" i="0" dirty="0">
              <a:latin typeface="Calibri Light" panose="020F0302020204030204" pitchFamily="34" charset="0"/>
              <a:cs typeface="Calibri Light" panose="020F0302020204030204" pitchFamily="34" charset="0"/>
            </a:rPr>
            <a:t> - </a:t>
          </a:r>
          <a:r>
            <a:rPr lang="ru-RU" sz="1600" b="0" i="0" dirty="0">
              <a:latin typeface="Calibri Light" panose="020F0302020204030204" pitchFamily="34" charset="0"/>
              <a:cs typeface="Calibri Light" panose="020F0302020204030204" pitchFamily="34" charset="0"/>
            </a:rPr>
            <a:t>53 890 </a:t>
          </a:r>
        </a:p>
      </dgm:t>
    </dgm:pt>
    <dgm:pt modelId="{FB4490B2-2F01-9D43-B032-4A738DD7CE0C}" type="parTrans" cxnId="{B912E84F-2A61-A64D-AD01-C2D183492E4E}">
      <dgm:prSet/>
      <dgm:spPr/>
      <dgm:t>
        <a:bodyPr/>
        <a:lstStyle/>
        <a:p>
          <a:endParaRPr lang="ru-RU" sz="1600" b="0" i="0">
            <a:latin typeface="Calibri Light" panose="020F0302020204030204" pitchFamily="34" charset="0"/>
            <a:cs typeface="Calibri Light" panose="020F0302020204030204" pitchFamily="34" charset="0"/>
          </a:endParaRPr>
        </a:p>
      </dgm:t>
    </dgm:pt>
    <dgm:pt modelId="{20208762-1E63-D74D-988E-A4516B9D2310}" type="sibTrans" cxnId="{B912E84F-2A61-A64D-AD01-C2D183492E4E}">
      <dgm:prSet/>
      <dgm:spPr/>
      <dgm:t>
        <a:bodyPr/>
        <a:lstStyle/>
        <a:p>
          <a:endParaRPr lang="ru-RU" sz="1600" b="0" i="0">
            <a:latin typeface="Calibri Light" panose="020F0302020204030204" pitchFamily="34" charset="0"/>
            <a:cs typeface="Calibri Light" panose="020F0302020204030204" pitchFamily="34" charset="0"/>
          </a:endParaRPr>
        </a:p>
      </dgm:t>
    </dgm:pt>
    <dgm:pt modelId="{AB2CFD27-0693-2C4A-8DBE-850C4503B914}">
      <dgm:prSet custT="1"/>
      <dgm:spPr/>
      <dgm:t>
        <a:bodyPr/>
        <a:lstStyle/>
        <a:p>
          <a:r>
            <a:rPr lang="ru-RU" sz="1600" b="0" i="0" dirty="0" err="1">
              <a:latin typeface="Calibri Light" panose="020F0302020204030204" pitchFamily="34" charset="0"/>
              <a:cs typeface="Calibri Light" panose="020F0302020204030204" pitchFamily="34" charset="0"/>
            </a:rPr>
            <a:t>Швейцарія</a:t>
          </a:r>
          <a:r>
            <a:rPr lang="de-DE" sz="1600" b="0" i="0" dirty="0">
              <a:latin typeface="Calibri Light" panose="020F0302020204030204" pitchFamily="34" charset="0"/>
              <a:cs typeface="Calibri Light" panose="020F0302020204030204" pitchFamily="34" charset="0"/>
            </a:rPr>
            <a:t> - </a:t>
          </a:r>
          <a:r>
            <a:rPr lang="ru-RU" sz="1600" b="0" i="0" dirty="0">
              <a:latin typeface="Calibri Light" panose="020F0302020204030204" pitchFamily="34" charset="0"/>
              <a:cs typeface="Calibri Light" panose="020F0302020204030204" pitchFamily="34" charset="0"/>
            </a:rPr>
            <a:t>50 100</a:t>
          </a:r>
          <a:endParaRPr lang="x-none" sz="1600" b="0" i="0" dirty="0">
            <a:latin typeface="Calibri Light" panose="020F0302020204030204" pitchFamily="34" charset="0"/>
            <a:cs typeface="Calibri Light" panose="020F0302020204030204" pitchFamily="34" charset="0"/>
          </a:endParaRPr>
        </a:p>
      </dgm:t>
    </dgm:pt>
    <dgm:pt modelId="{9595AB93-AFDC-6D43-BC9F-8A7C86511244}" type="parTrans" cxnId="{689E986C-C5FD-704E-B9D4-AA61CFA9DEC4}">
      <dgm:prSet/>
      <dgm:spPr/>
      <dgm:t>
        <a:bodyPr/>
        <a:lstStyle/>
        <a:p>
          <a:endParaRPr lang="ru-RU" sz="1600" b="0" i="0">
            <a:latin typeface="Calibri Light" panose="020F0302020204030204" pitchFamily="34" charset="0"/>
            <a:cs typeface="Calibri Light" panose="020F0302020204030204" pitchFamily="34" charset="0"/>
          </a:endParaRPr>
        </a:p>
      </dgm:t>
    </dgm:pt>
    <dgm:pt modelId="{09DA5433-9145-494B-AE47-5DE84F725F92}" type="sibTrans" cxnId="{689E986C-C5FD-704E-B9D4-AA61CFA9DEC4}">
      <dgm:prSet/>
      <dgm:spPr/>
      <dgm:t>
        <a:bodyPr/>
        <a:lstStyle/>
        <a:p>
          <a:endParaRPr lang="ru-RU" sz="1600" b="0" i="0">
            <a:latin typeface="Calibri Light" panose="020F0302020204030204" pitchFamily="34" charset="0"/>
            <a:cs typeface="Calibri Light" panose="020F0302020204030204" pitchFamily="34" charset="0"/>
          </a:endParaRPr>
        </a:p>
      </dgm:t>
    </dgm:pt>
    <dgm:pt modelId="{10AD6402-6E8C-0A49-870F-EA9E37579A24}">
      <dgm:prSet/>
      <dgm:spPr/>
      <dgm:t>
        <a:bodyPr/>
        <a:lstStyle/>
        <a:p>
          <a:r>
            <a:rPr lang="ru-RU" dirty="0"/>
            <a:t>...</a:t>
          </a:r>
        </a:p>
      </dgm:t>
    </dgm:pt>
    <dgm:pt modelId="{CF6252E7-8263-8044-B7E6-D5BF06C77FF7}" type="parTrans" cxnId="{B01AF5EC-71A2-F64C-A2FE-194A0D4979DF}">
      <dgm:prSet/>
      <dgm:spPr/>
      <dgm:t>
        <a:bodyPr/>
        <a:lstStyle/>
        <a:p>
          <a:endParaRPr lang="ru-RU"/>
        </a:p>
      </dgm:t>
    </dgm:pt>
    <dgm:pt modelId="{3534F5A1-09B4-7C4B-B2F7-5DDEFD1B6DF5}" type="sibTrans" cxnId="{B01AF5EC-71A2-F64C-A2FE-194A0D4979DF}">
      <dgm:prSet/>
      <dgm:spPr/>
      <dgm:t>
        <a:bodyPr/>
        <a:lstStyle/>
        <a:p>
          <a:endParaRPr lang="ru-RU"/>
        </a:p>
      </dgm:t>
    </dgm:pt>
    <dgm:pt modelId="{30202D68-817D-6549-BF03-DE25B7A895AD}">
      <dgm:prSet custT="1"/>
      <dgm:spPr/>
      <dgm:t>
        <a:bodyPr/>
        <a:lstStyle/>
        <a:p>
          <a:pPr marL="0" lvl="0" indent="0" algn="l" defTabSz="711200">
            <a:lnSpc>
              <a:spcPct val="90000"/>
            </a:lnSpc>
            <a:spcBef>
              <a:spcPct val="0"/>
            </a:spcBef>
            <a:spcAft>
              <a:spcPct val="35000"/>
            </a:spcAft>
            <a:buNone/>
          </a:pPr>
          <a:r>
            <a:rPr lang="ru-RU" sz="1600" b="0" i="0" kern="1200" dirty="0" err="1">
              <a:solidFill>
                <a:prstClr val="black"/>
              </a:solidFill>
              <a:latin typeface="Calibri Light" panose="020F0302020204030204" pitchFamily="34" charset="0"/>
              <a:ea typeface="+mn-ea"/>
              <a:cs typeface="Calibri Light" panose="020F0302020204030204" pitchFamily="34" charset="0"/>
            </a:rPr>
            <a:t>Італія</a:t>
          </a:r>
          <a:r>
            <a:rPr lang="ru-RU" sz="1600" b="0" i="0" kern="1200" dirty="0">
              <a:solidFill>
                <a:prstClr val="black"/>
              </a:solidFill>
              <a:latin typeface="Calibri Light" panose="020F0302020204030204" pitchFamily="34" charset="0"/>
              <a:ea typeface="+mn-ea"/>
              <a:cs typeface="Calibri Light" panose="020F0302020204030204" pitchFamily="34" charset="0"/>
            </a:rPr>
            <a:t> </a:t>
          </a:r>
          <a:r>
            <a:rPr lang="de-DE" sz="1600" b="0" i="0" kern="1200" dirty="0">
              <a:solidFill>
                <a:prstClr val="black"/>
              </a:solidFill>
              <a:latin typeface="Calibri Light" panose="020F0302020204030204" pitchFamily="34" charset="0"/>
              <a:ea typeface="+mn-ea"/>
              <a:cs typeface="Calibri Light" panose="020F0302020204030204" pitchFamily="34" charset="0"/>
            </a:rPr>
            <a:t>- </a:t>
          </a:r>
          <a:r>
            <a:rPr lang="ru-RU" sz="1600" b="0" i="0" kern="1200" dirty="0">
              <a:solidFill>
                <a:prstClr val="black"/>
              </a:solidFill>
              <a:latin typeface="Calibri Light" panose="020F0302020204030204" pitchFamily="34" charset="0"/>
              <a:ea typeface="+mn-ea"/>
              <a:cs typeface="Calibri Light" panose="020F0302020204030204" pitchFamily="34" charset="0"/>
            </a:rPr>
            <a:t>97 314</a:t>
          </a:r>
        </a:p>
      </dgm:t>
    </dgm:pt>
    <dgm:pt modelId="{F5266F56-75CB-594E-BC3D-80C453E2F447}" type="parTrans" cxnId="{64402F36-3CDE-7140-8386-46878EF9D901}">
      <dgm:prSet/>
      <dgm:spPr/>
      <dgm:t>
        <a:bodyPr/>
        <a:lstStyle/>
        <a:p>
          <a:endParaRPr lang="ru-RU"/>
        </a:p>
      </dgm:t>
    </dgm:pt>
    <dgm:pt modelId="{6819BE46-C66B-2847-BCC3-97EEDBF0822C}" type="sibTrans" cxnId="{64402F36-3CDE-7140-8386-46878EF9D901}">
      <dgm:prSet/>
      <dgm:spPr/>
      <dgm:t>
        <a:bodyPr/>
        <a:lstStyle/>
        <a:p>
          <a:endParaRPr lang="ru-RU"/>
        </a:p>
      </dgm:t>
    </dgm:pt>
    <dgm:pt modelId="{53DDF878-4E72-7944-8ABD-4F3F642DA25A}" type="pres">
      <dgm:prSet presAssocID="{C935BEB3-451A-4EA0-BB69-F0880331D7D5}" presName="linear" presStyleCnt="0">
        <dgm:presLayoutVars>
          <dgm:dir/>
          <dgm:animLvl val="lvl"/>
          <dgm:resizeHandles val="exact"/>
        </dgm:presLayoutVars>
      </dgm:prSet>
      <dgm:spPr/>
      <dgm:t>
        <a:bodyPr/>
        <a:lstStyle/>
        <a:p>
          <a:endParaRPr lang="uk-UA"/>
        </a:p>
      </dgm:t>
    </dgm:pt>
    <dgm:pt modelId="{CD5D77F7-8B13-D541-B184-4D938B4AC136}" type="pres">
      <dgm:prSet presAssocID="{31B36868-FE19-A94A-BC29-7C2A7D3C3218}" presName="parentLin" presStyleCnt="0"/>
      <dgm:spPr/>
    </dgm:pt>
    <dgm:pt modelId="{62F9081F-A784-5A44-811C-64BA411FF01C}" type="pres">
      <dgm:prSet presAssocID="{31B36868-FE19-A94A-BC29-7C2A7D3C3218}" presName="parentLeftMargin" presStyleLbl="node1" presStyleIdx="0" presStyleCnt="11"/>
      <dgm:spPr/>
      <dgm:t>
        <a:bodyPr/>
        <a:lstStyle/>
        <a:p>
          <a:endParaRPr lang="uk-UA"/>
        </a:p>
      </dgm:t>
    </dgm:pt>
    <dgm:pt modelId="{CF96FD57-BB21-EE4C-8FB7-5DA571BE2C34}" type="pres">
      <dgm:prSet presAssocID="{31B36868-FE19-A94A-BC29-7C2A7D3C3218}" presName="parentText" presStyleLbl="node1" presStyleIdx="0" presStyleCnt="11">
        <dgm:presLayoutVars>
          <dgm:chMax val="0"/>
          <dgm:bulletEnabled val="1"/>
        </dgm:presLayoutVars>
      </dgm:prSet>
      <dgm:spPr/>
      <dgm:t>
        <a:bodyPr/>
        <a:lstStyle/>
        <a:p>
          <a:endParaRPr lang="uk-UA"/>
        </a:p>
      </dgm:t>
    </dgm:pt>
    <dgm:pt modelId="{F4EF38D8-F435-5445-BE15-D140829EA58B}" type="pres">
      <dgm:prSet presAssocID="{31B36868-FE19-A94A-BC29-7C2A7D3C3218}" presName="negativeSpace" presStyleCnt="0"/>
      <dgm:spPr/>
    </dgm:pt>
    <dgm:pt modelId="{E3B42334-1122-8B42-8BDE-86A10253DBC7}" type="pres">
      <dgm:prSet presAssocID="{31B36868-FE19-A94A-BC29-7C2A7D3C3218}" presName="childText" presStyleLbl="conFgAcc1" presStyleIdx="0" presStyleCnt="11">
        <dgm:presLayoutVars>
          <dgm:bulletEnabled val="1"/>
        </dgm:presLayoutVars>
      </dgm:prSet>
      <dgm:spPr/>
    </dgm:pt>
    <dgm:pt modelId="{59759F0F-A814-014E-8BFF-67492E2DC89D}" type="pres">
      <dgm:prSet presAssocID="{150FF562-6DF8-D347-B4D2-E1C0B5088CDA}" presName="spaceBetweenRectangles" presStyleCnt="0"/>
      <dgm:spPr/>
    </dgm:pt>
    <dgm:pt modelId="{03D8C80D-8067-BF47-B2CB-0250A6728F65}" type="pres">
      <dgm:prSet presAssocID="{B147433C-4CBA-4D48-A850-9CF3C95A31A8}" presName="parentLin" presStyleCnt="0"/>
      <dgm:spPr/>
    </dgm:pt>
    <dgm:pt modelId="{F0DD2D73-8611-7140-8D88-743FD9AE4C0B}" type="pres">
      <dgm:prSet presAssocID="{B147433C-4CBA-4D48-A850-9CF3C95A31A8}" presName="parentLeftMargin" presStyleLbl="node1" presStyleIdx="0" presStyleCnt="11"/>
      <dgm:spPr/>
      <dgm:t>
        <a:bodyPr/>
        <a:lstStyle/>
        <a:p>
          <a:endParaRPr lang="uk-UA"/>
        </a:p>
      </dgm:t>
    </dgm:pt>
    <dgm:pt modelId="{439EAD46-1D56-4A43-BA1F-57D9AD0E3AFC}" type="pres">
      <dgm:prSet presAssocID="{B147433C-4CBA-4D48-A850-9CF3C95A31A8}" presName="parentText" presStyleLbl="node1" presStyleIdx="1" presStyleCnt="11">
        <dgm:presLayoutVars>
          <dgm:chMax val="0"/>
          <dgm:bulletEnabled val="1"/>
        </dgm:presLayoutVars>
      </dgm:prSet>
      <dgm:spPr/>
      <dgm:t>
        <a:bodyPr/>
        <a:lstStyle/>
        <a:p>
          <a:endParaRPr lang="uk-UA"/>
        </a:p>
      </dgm:t>
    </dgm:pt>
    <dgm:pt modelId="{CA172E9D-A6C2-2649-82D5-79C74FAE7043}" type="pres">
      <dgm:prSet presAssocID="{B147433C-4CBA-4D48-A850-9CF3C95A31A8}" presName="negativeSpace" presStyleCnt="0"/>
      <dgm:spPr/>
    </dgm:pt>
    <dgm:pt modelId="{58591FDC-62C8-E943-9B5F-691075DE2CF3}" type="pres">
      <dgm:prSet presAssocID="{B147433C-4CBA-4D48-A850-9CF3C95A31A8}" presName="childText" presStyleLbl="conFgAcc1" presStyleIdx="1" presStyleCnt="11">
        <dgm:presLayoutVars>
          <dgm:bulletEnabled val="1"/>
        </dgm:presLayoutVars>
      </dgm:prSet>
      <dgm:spPr/>
    </dgm:pt>
    <dgm:pt modelId="{F8EFA3C8-E398-204E-8AE2-FD380CF06B8B}" type="pres">
      <dgm:prSet presAssocID="{732C6E73-19EC-4C50-9F0F-D31E6A7DDF71}" presName="spaceBetweenRectangles" presStyleCnt="0"/>
      <dgm:spPr/>
    </dgm:pt>
    <dgm:pt modelId="{EE17A880-9590-AE44-88D3-6F38C898AAEF}" type="pres">
      <dgm:prSet presAssocID="{3007A82A-5815-42BF-BE68-6D404BE805B6}" presName="parentLin" presStyleCnt="0"/>
      <dgm:spPr/>
    </dgm:pt>
    <dgm:pt modelId="{3A45C804-DC64-3A46-8E7F-65E098380751}" type="pres">
      <dgm:prSet presAssocID="{3007A82A-5815-42BF-BE68-6D404BE805B6}" presName="parentLeftMargin" presStyleLbl="node1" presStyleIdx="1" presStyleCnt="11"/>
      <dgm:spPr/>
      <dgm:t>
        <a:bodyPr/>
        <a:lstStyle/>
        <a:p>
          <a:endParaRPr lang="uk-UA"/>
        </a:p>
      </dgm:t>
    </dgm:pt>
    <dgm:pt modelId="{B2DC8717-2174-1E40-8DB9-7FF74EB4ADF7}" type="pres">
      <dgm:prSet presAssocID="{3007A82A-5815-42BF-BE68-6D404BE805B6}" presName="parentText" presStyleLbl="node1" presStyleIdx="2" presStyleCnt="11">
        <dgm:presLayoutVars>
          <dgm:chMax val="0"/>
          <dgm:bulletEnabled val="1"/>
        </dgm:presLayoutVars>
      </dgm:prSet>
      <dgm:spPr/>
      <dgm:t>
        <a:bodyPr/>
        <a:lstStyle/>
        <a:p>
          <a:endParaRPr lang="uk-UA"/>
        </a:p>
      </dgm:t>
    </dgm:pt>
    <dgm:pt modelId="{2DE8D8D5-678F-7F42-810C-506E6B90AC96}" type="pres">
      <dgm:prSet presAssocID="{3007A82A-5815-42BF-BE68-6D404BE805B6}" presName="negativeSpace" presStyleCnt="0"/>
      <dgm:spPr/>
    </dgm:pt>
    <dgm:pt modelId="{FFA783BE-A83E-EA49-99B5-31FFE9CAC2C7}" type="pres">
      <dgm:prSet presAssocID="{3007A82A-5815-42BF-BE68-6D404BE805B6}" presName="childText" presStyleLbl="conFgAcc1" presStyleIdx="2" presStyleCnt="11">
        <dgm:presLayoutVars>
          <dgm:bulletEnabled val="1"/>
        </dgm:presLayoutVars>
      </dgm:prSet>
      <dgm:spPr/>
    </dgm:pt>
    <dgm:pt modelId="{67A15A41-4232-1A47-9022-BD1BA044D505}" type="pres">
      <dgm:prSet presAssocID="{686F4D79-C432-49E1-BF4A-ABAB539617FA}" presName="spaceBetweenRectangles" presStyleCnt="0"/>
      <dgm:spPr/>
    </dgm:pt>
    <dgm:pt modelId="{8301821E-F391-D946-8863-D561C2E7017C}" type="pres">
      <dgm:prSet presAssocID="{A46960B5-9463-AD4A-A84A-35D7A62094F9}" presName="parentLin" presStyleCnt="0"/>
      <dgm:spPr/>
    </dgm:pt>
    <dgm:pt modelId="{E29CAFF8-7398-5B41-9260-F7D876202753}" type="pres">
      <dgm:prSet presAssocID="{A46960B5-9463-AD4A-A84A-35D7A62094F9}" presName="parentLeftMargin" presStyleLbl="node1" presStyleIdx="2" presStyleCnt="11"/>
      <dgm:spPr/>
      <dgm:t>
        <a:bodyPr/>
        <a:lstStyle/>
        <a:p>
          <a:endParaRPr lang="uk-UA"/>
        </a:p>
      </dgm:t>
    </dgm:pt>
    <dgm:pt modelId="{9E6BD39F-A0B1-6E4B-9252-D415D39443E3}" type="pres">
      <dgm:prSet presAssocID="{A46960B5-9463-AD4A-A84A-35D7A62094F9}" presName="parentText" presStyleLbl="node1" presStyleIdx="3" presStyleCnt="11">
        <dgm:presLayoutVars>
          <dgm:chMax val="0"/>
          <dgm:bulletEnabled val="1"/>
        </dgm:presLayoutVars>
      </dgm:prSet>
      <dgm:spPr/>
      <dgm:t>
        <a:bodyPr/>
        <a:lstStyle/>
        <a:p>
          <a:endParaRPr lang="uk-UA"/>
        </a:p>
      </dgm:t>
    </dgm:pt>
    <dgm:pt modelId="{602DA352-B7D8-B548-96AC-4ED472122130}" type="pres">
      <dgm:prSet presAssocID="{A46960B5-9463-AD4A-A84A-35D7A62094F9}" presName="negativeSpace" presStyleCnt="0"/>
      <dgm:spPr/>
    </dgm:pt>
    <dgm:pt modelId="{E5BB348A-59A1-D847-8233-FBE99388222D}" type="pres">
      <dgm:prSet presAssocID="{A46960B5-9463-AD4A-A84A-35D7A62094F9}" presName="childText" presStyleLbl="conFgAcc1" presStyleIdx="3" presStyleCnt="11">
        <dgm:presLayoutVars>
          <dgm:bulletEnabled val="1"/>
        </dgm:presLayoutVars>
      </dgm:prSet>
      <dgm:spPr/>
    </dgm:pt>
    <dgm:pt modelId="{C4F23CBB-60E9-274B-8732-784D6895370A}" type="pres">
      <dgm:prSet presAssocID="{0F8531D1-9B8E-BD47-9169-89C8EE5D0E8C}" presName="spaceBetweenRectangles" presStyleCnt="0"/>
      <dgm:spPr/>
    </dgm:pt>
    <dgm:pt modelId="{77FAAFEB-854B-0F4F-8792-1F1303737F75}" type="pres">
      <dgm:prSet presAssocID="{30202D68-817D-6549-BF03-DE25B7A895AD}" presName="parentLin" presStyleCnt="0"/>
      <dgm:spPr/>
    </dgm:pt>
    <dgm:pt modelId="{C445270A-05E7-7948-AD1A-881817E2B466}" type="pres">
      <dgm:prSet presAssocID="{30202D68-817D-6549-BF03-DE25B7A895AD}" presName="parentLeftMargin" presStyleLbl="node1" presStyleIdx="3" presStyleCnt="11"/>
      <dgm:spPr/>
      <dgm:t>
        <a:bodyPr/>
        <a:lstStyle/>
        <a:p>
          <a:endParaRPr lang="uk-UA"/>
        </a:p>
      </dgm:t>
    </dgm:pt>
    <dgm:pt modelId="{6D3DA2B7-8154-5145-BCA8-529D7726FF86}" type="pres">
      <dgm:prSet presAssocID="{30202D68-817D-6549-BF03-DE25B7A895AD}" presName="parentText" presStyleLbl="node1" presStyleIdx="4" presStyleCnt="11">
        <dgm:presLayoutVars>
          <dgm:chMax val="0"/>
          <dgm:bulletEnabled val="1"/>
        </dgm:presLayoutVars>
      </dgm:prSet>
      <dgm:spPr/>
      <dgm:t>
        <a:bodyPr/>
        <a:lstStyle/>
        <a:p>
          <a:endParaRPr lang="uk-UA"/>
        </a:p>
      </dgm:t>
    </dgm:pt>
    <dgm:pt modelId="{2215B967-BCF7-6F49-843A-EF8E5D5D607B}" type="pres">
      <dgm:prSet presAssocID="{30202D68-817D-6549-BF03-DE25B7A895AD}" presName="negativeSpace" presStyleCnt="0"/>
      <dgm:spPr/>
    </dgm:pt>
    <dgm:pt modelId="{86CE8CBA-5A72-0748-9655-B952481388FA}" type="pres">
      <dgm:prSet presAssocID="{30202D68-817D-6549-BF03-DE25B7A895AD}" presName="childText" presStyleLbl="conFgAcc1" presStyleIdx="4" presStyleCnt="11">
        <dgm:presLayoutVars>
          <dgm:bulletEnabled val="1"/>
        </dgm:presLayoutVars>
      </dgm:prSet>
      <dgm:spPr/>
    </dgm:pt>
    <dgm:pt modelId="{98805C0A-744E-AF4C-B84B-035E2F4E2063}" type="pres">
      <dgm:prSet presAssocID="{6819BE46-C66B-2847-BCC3-97EEDBF0822C}" presName="spaceBetweenRectangles" presStyleCnt="0"/>
      <dgm:spPr/>
    </dgm:pt>
    <dgm:pt modelId="{5A4DD775-C483-AB43-B07A-CEBF3A1BD716}" type="pres">
      <dgm:prSet presAssocID="{141A4772-D76A-D540-9AA0-534CD584D1A4}" presName="parentLin" presStyleCnt="0"/>
      <dgm:spPr/>
    </dgm:pt>
    <dgm:pt modelId="{9348559F-FED8-2942-A729-B828D55A915F}" type="pres">
      <dgm:prSet presAssocID="{141A4772-D76A-D540-9AA0-534CD584D1A4}" presName="parentLeftMargin" presStyleLbl="node1" presStyleIdx="4" presStyleCnt="11"/>
      <dgm:spPr/>
      <dgm:t>
        <a:bodyPr/>
        <a:lstStyle/>
        <a:p>
          <a:endParaRPr lang="uk-UA"/>
        </a:p>
      </dgm:t>
    </dgm:pt>
    <dgm:pt modelId="{4B0CBB0D-E1B6-D94B-830B-8288D83B3E94}" type="pres">
      <dgm:prSet presAssocID="{141A4772-D76A-D540-9AA0-534CD584D1A4}" presName="parentText" presStyleLbl="node1" presStyleIdx="5" presStyleCnt="11">
        <dgm:presLayoutVars>
          <dgm:chMax val="0"/>
          <dgm:bulletEnabled val="1"/>
        </dgm:presLayoutVars>
      </dgm:prSet>
      <dgm:spPr/>
      <dgm:t>
        <a:bodyPr/>
        <a:lstStyle/>
        <a:p>
          <a:endParaRPr lang="uk-UA"/>
        </a:p>
      </dgm:t>
    </dgm:pt>
    <dgm:pt modelId="{41AE5D93-6AFA-5B48-9FAC-FE57FEBFD3E9}" type="pres">
      <dgm:prSet presAssocID="{141A4772-D76A-D540-9AA0-534CD584D1A4}" presName="negativeSpace" presStyleCnt="0"/>
      <dgm:spPr/>
    </dgm:pt>
    <dgm:pt modelId="{3C6AE7FA-574E-5A4E-B0C8-31EA1A55E1F0}" type="pres">
      <dgm:prSet presAssocID="{141A4772-D76A-D540-9AA0-534CD584D1A4}" presName="childText" presStyleLbl="conFgAcc1" presStyleIdx="5" presStyleCnt="11">
        <dgm:presLayoutVars>
          <dgm:bulletEnabled val="1"/>
        </dgm:presLayoutVars>
      </dgm:prSet>
      <dgm:spPr/>
    </dgm:pt>
    <dgm:pt modelId="{B5690787-F61E-A84A-A1D0-EF2B1D9ACD95}" type="pres">
      <dgm:prSet presAssocID="{A6C62F3F-FBCF-A54A-AB2D-1184FBE6B32D}" presName="spaceBetweenRectangles" presStyleCnt="0"/>
      <dgm:spPr/>
    </dgm:pt>
    <dgm:pt modelId="{4E348F6C-E9C0-D44A-93B8-0C6CC697B4D8}" type="pres">
      <dgm:prSet presAssocID="{2AB363BA-33AB-C94B-B804-6D13A5F241A5}" presName="parentLin" presStyleCnt="0"/>
      <dgm:spPr/>
    </dgm:pt>
    <dgm:pt modelId="{3EC5F4E1-04BC-0142-BA94-D835C96CF530}" type="pres">
      <dgm:prSet presAssocID="{2AB363BA-33AB-C94B-B804-6D13A5F241A5}" presName="parentLeftMargin" presStyleLbl="node1" presStyleIdx="5" presStyleCnt="11"/>
      <dgm:spPr/>
      <dgm:t>
        <a:bodyPr/>
        <a:lstStyle/>
        <a:p>
          <a:endParaRPr lang="uk-UA"/>
        </a:p>
      </dgm:t>
    </dgm:pt>
    <dgm:pt modelId="{B86E3452-4E22-1841-A0E8-157901CD68DE}" type="pres">
      <dgm:prSet presAssocID="{2AB363BA-33AB-C94B-B804-6D13A5F241A5}" presName="parentText" presStyleLbl="node1" presStyleIdx="6" presStyleCnt="11">
        <dgm:presLayoutVars>
          <dgm:chMax val="0"/>
          <dgm:bulletEnabled val="1"/>
        </dgm:presLayoutVars>
      </dgm:prSet>
      <dgm:spPr/>
      <dgm:t>
        <a:bodyPr/>
        <a:lstStyle/>
        <a:p>
          <a:endParaRPr lang="uk-UA"/>
        </a:p>
      </dgm:t>
    </dgm:pt>
    <dgm:pt modelId="{198E9F7F-2ECD-2E4F-9C03-18E2B79F84C5}" type="pres">
      <dgm:prSet presAssocID="{2AB363BA-33AB-C94B-B804-6D13A5F241A5}" presName="negativeSpace" presStyleCnt="0"/>
      <dgm:spPr/>
    </dgm:pt>
    <dgm:pt modelId="{EFA8365B-6614-DF44-9DDB-D2647C3C93AA}" type="pres">
      <dgm:prSet presAssocID="{2AB363BA-33AB-C94B-B804-6D13A5F241A5}" presName="childText" presStyleLbl="conFgAcc1" presStyleIdx="6" presStyleCnt="11">
        <dgm:presLayoutVars>
          <dgm:bulletEnabled val="1"/>
        </dgm:presLayoutVars>
      </dgm:prSet>
      <dgm:spPr/>
    </dgm:pt>
    <dgm:pt modelId="{22A94547-DC3A-0C47-8DF2-554B4CB587DB}" type="pres">
      <dgm:prSet presAssocID="{9FDA20D7-DFE9-934E-9CB3-0DEC15647F25}" presName="spaceBetweenRectangles" presStyleCnt="0"/>
      <dgm:spPr/>
    </dgm:pt>
    <dgm:pt modelId="{3BAD7706-D504-D14C-A138-64368CC9730A}" type="pres">
      <dgm:prSet presAssocID="{89805648-0437-D647-B636-F6690A50F49A}" presName="parentLin" presStyleCnt="0"/>
      <dgm:spPr/>
    </dgm:pt>
    <dgm:pt modelId="{3C1ED7E7-8F9F-1E4C-A7E1-423B5B88FC2B}" type="pres">
      <dgm:prSet presAssocID="{89805648-0437-D647-B636-F6690A50F49A}" presName="parentLeftMargin" presStyleLbl="node1" presStyleIdx="6" presStyleCnt="11"/>
      <dgm:spPr/>
      <dgm:t>
        <a:bodyPr/>
        <a:lstStyle/>
        <a:p>
          <a:endParaRPr lang="uk-UA"/>
        </a:p>
      </dgm:t>
    </dgm:pt>
    <dgm:pt modelId="{1503F02B-8CF5-BC42-9039-F42044BBFD90}" type="pres">
      <dgm:prSet presAssocID="{89805648-0437-D647-B636-F6690A50F49A}" presName="parentText" presStyleLbl="node1" presStyleIdx="7" presStyleCnt="11">
        <dgm:presLayoutVars>
          <dgm:chMax val="0"/>
          <dgm:bulletEnabled val="1"/>
        </dgm:presLayoutVars>
      </dgm:prSet>
      <dgm:spPr/>
      <dgm:t>
        <a:bodyPr/>
        <a:lstStyle/>
        <a:p>
          <a:endParaRPr lang="uk-UA"/>
        </a:p>
      </dgm:t>
    </dgm:pt>
    <dgm:pt modelId="{B87D33BD-0ECC-ED4B-A16B-398DE4E6AFF3}" type="pres">
      <dgm:prSet presAssocID="{89805648-0437-D647-B636-F6690A50F49A}" presName="negativeSpace" presStyleCnt="0"/>
      <dgm:spPr/>
    </dgm:pt>
    <dgm:pt modelId="{F30E1B84-8317-AC40-9897-2EF72F845FBB}" type="pres">
      <dgm:prSet presAssocID="{89805648-0437-D647-B636-F6690A50F49A}" presName="childText" presStyleLbl="conFgAcc1" presStyleIdx="7" presStyleCnt="11">
        <dgm:presLayoutVars>
          <dgm:bulletEnabled val="1"/>
        </dgm:presLayoutVars>
      </dgm:prSet>
      <dgm:spPr/>
    </dgm:pt>
    <dgm:pt modelId="{7A95964D-19C7-1343-9567-55E076FCF773}" type="pres">
      <dgm:prSet presAssocID="{9DE4AD80-5B35-A947-A461-161713A0A180}" presName="spaceBetweenRectangles" presStyleCnt="0"/>
      <dgm:spPr/>
    </dgm:pt>
    <dgm:pt modelId="{BC42D04A-8BE0-754D-B73D-29BEBB25EEA7}" type="pres">
      <dgm:prSet presAssocID="{13F91BD8-0E71-E049-998C-D83AF8A12A8E}" presName="parentLin" presStyleCnt="0"/>
      <dgm:spPr/>
    </dgm:pt>
    <dgm:pt modelId="{49D052D6-8D56-EE4E-AEE4-25891D7E22F9}" type="pres">
      <dgm:prSet presAssocID="{13F91BD8-0E71-E049-998C-D83AF8A12A8E}" presName="parentLeftMargin" presStyleLbl="node1" presStyleIdx="7" presStyleCnt="11"/>
      <dgm:spPr/>
      <dgm:t>
        <a:bodyPr/>
        <a:lstStyle/>
        <a:p>
          <a:endParaRPr lang="uk-UA"/>
        </a:p>
      </dgm:t>
    </dgm:pt>
    <dgm:pt modelId="{61F221FD-4B56-0A45-98FA-A574CFC0BAFB}" type="pres">
      <dgm:prSet presAssocID="{13F91BD8-0E71-E049-998C-D83AF8A12A8E}" presName="parentText" presStyleLbl="node1" presStyleIdx="8" presStyleCnt="11">
        <dgm:presLayoutVars>
          <dgm:chMax val="0"/>
          <dgm:bulletEnabled val="1"/>
        </dgm:presLayoutVars>
      </dgm:prSet>
      <dgm:spPr/>
      <dgm:t>
        <a:bodyPr/>
        <a:lstStyle/>
        <a:p>
          <a:endParaRPr lang="uk-UA"/>
        </a:p>
      </dgm:t>
    </dgm:pt>
    <dgm:pt modelId="{6BA54A60-69AD-C544-9FA6-360E5C76844E}" type="pres">
      <dgm:prSet presAssocID="{13F91BD8-0E71-E049-998C-D83AF8A12A8E}" presName="negativeSpace" presStyleCnt="0"/>
      <dgm:spPr/>
    </dgm:pt>
    <dgm:pt modelId="{5A677F0C-1247-CA46-AB04-5B02C1BE93B4}" type="pres">
      <dgm:prSet presAssocID="{13F91BD8-0E71-E049-998C-D83AF8A12A8E}" presName="childText" presStyleLbl="conFgAcc1" presStyleIdx="8" presStyleCnt="11">
        <dgm:presLayoutVars>
          <dgm:bulletEnabled val="1"/>
        </dgm:presLayoutVars>
      </dgm:prSet>
      <dgm:spPr/>
    </dgm:pt>
    <dgm:pt modelId="{917E63C7-339A-0347-A255-1C4980E84F6F}" type="pres">
      <dgm:prSet presAssocID="{20208762-1E63-D74D-988E-A4516B9D2310}" presName="spaceBetweenRectangles" presStyleCnt="0"/>
      <dgm:spPr/>
    </dgm:pt>
    <dgm:pt modelId="{53067A7E-C0F8-0A43-8FE1-9E2DBD6AF8ED}" type="pres">
      <dgm:prSet presAssocID="{AB2CFD27-0693-2C4A-8DBE-850C4503B914}" presName="parentLin" presStyleCnt="0"/>
      <dgm:spPr/>
    </dgm:pt>
    <dgm:pt modelId="{EF761BEA-CC0C-9A4C-A23A-45A4E21FA389}" type="pres">
      <dgm:prSet presAssocID="{AB2CFD27-0693-2C4A-8DBE-850C4503B914}" presName="parentLeftMargin" presStyleLbl="node1" presStyleIdx="8" presStyleCnt="11"/>
      <dgm:spPr/>
      <dgm:t>
        <a:bodyPr/>
        <a:lstStyle/>
        <a:p>
          <a:endParaRPr lang="uk-UA"/>
        </a:p>
      </dgm:t>
    </dgm:pt>
    <dgm:pt modelId="{AF0D8CC9-49D4-1D42-9DD2-6E983FC0C49E}" type="pres">
      <dgm:prSet presAssocID="{AB2CFD27-0693-2C4A-8DBE-850C4503B914}" presName="parentText" presStyleLbl="node1" presStyleIdx="9" presStyleCnt="11">
        <dgm:presLayoutVars>
          <dgm:chMax val="0"/>
          <dgm:bulletEnabled val="1"/>
        </dgm:presLayoutVars>
      </dgm:prSet>
      <dgm:spPr/>
      <dgm:t>
        <a:bodyPr/>
        <a:lstStyle/>
        <a:p>
          <a:endParaRPr lang="uk-UA"/>
        </a:p>
      </dgm:t>
    </dgm:pt>
    <dgm:pt modelId="{B01EC0BB-33E8-3341-89CB-A08CA92687A1}" type="pres">
      <dgm:prSet presAssocID="{AB2CFD27-0693-2C4A-8DBE-850C4503B914}" presName="negativeSpace" presStyleCnt="0"/>
      <dgm:spPr/>
    </dgm:pt>
    <dgm:pt modelId="{D1C9027F-88F7-CC42-B92E-21EC063EA139}" type="pres">
      <dgm:prSet presAssocID="{AB2CFD27-0693-2C4A-8DBE-850C4503B914}" presName="childText" presStyleLbl="conFgAcc1" presStyleIdx="9" presStyleCnt="11">
        <dgm:presLayoutVars>
          <dgm:bulletEnabled val="1"/>
        </dgm:presLayoutVars>
      </dgm:prSet>
      <dgm:spPr/>
    </dgm:pt>
    <dgm:pt modelId="{BA1B3ADC-68A1-5645-9367-D7B9C834E4B9}" type="pres">
      <dgm:prSet presAssocID="{09DA5433-9145-494B-AE47-5DE84F725F92}" presName="spaceBetweenRectangles" presStyleCnt="0"/>
      <dgm:spPr/>
    </dgm:pt>
    <dgm:pt modelId="{3A1E2228-91CE-2642-8AAB-9804129D8E8C}" type="pres">
      <dgm:prSet presAssocID="{10AD6402-6E8C-0A49-870F-EA9E37579A24}" presName="parentLin" presStyleCnt="0"/>
      <dgm:spPr/>
    </dgm:pt>
    <dgm:pt modelId="{AD65FDD5-AE09-E344-A88E-446424366BE3}" type="pres">
      <dgm:prSet presAssocID="{10AD6402-6E8C-0A49-870F-EA9E37579A24}" presName="parentLeftMargin" presStyleLbl="node1" presStyleIdx="9" presStyleCnt="11"/>
      <dgm:spPr/>
      <dgm:t>
        <a:bodyPr/>
        <a:lstStyle/>
        <a:p>
          <a:endParaRPr lang="uk-UA"/>
        </a:p>
      </dgm:t>
    </dgm:pt>
    <dgm:pt modelId="{1CE35460-8927-954C-96FD-535C5F848AB6}" type="pres">
      <dgm:prSet presAssocID="{10AD6402-6E8C-0A49-870F-EA9E37579A24}" presName="parentText" presStyleLbl="node1" presStyleIdx="10" presStyleCnt="11">
        <dgm:presLayoutVars>
          <dgm:chMax val="0"/>
          <dgm:bulletEnabled val="1"/>
        </dgm:presLayoutVars>
      </dgm:prSet>
      <dgm:spPr/>
      <dgm:t>
        <a:bodyPr/>
        <a:lstStyle/>
        <a:p>
          <a:endParaRPr lang="uk-UA"/>
        </a:p>
      </dgm:t>
    </dgm:pt>
    <dgm:pt modelId="{3BC23F2D-A9D9-284B-AA47-4EBAADBDA067}" type="pres">
      <dgm:prSet presAssocID="{10AD6402-6E8C-0A49-870F-EA9E37579A24}" presName="negativeSpace" presStyleCnt="0"/>
      <dgm:spPr/>
    </dgm:pt>
    <dgm:pt modelId="{41790654-2849-5346-9594-626E2CE64EDA}" type="pres">
      <dgm:prSet presAssocID="{10AD6402-6E8C-0A49-870F-EA9E37579A24}" presName="childText" presStyleLbl="conFgAcc1" presStyleIdx="10" presStyleCnt="11">
        <dgm:presLayoutVars>
          <dgm:bulletEnabled val="1"/>
        </dgm:presLayoutVars>
      </dgm:prSet>
      <dgm:spPr/>
    </dgm:pt>
  </dgm:ptLst>
  <dgm:cxnLst>
    <dgm:cxn modelId="{9BD806D5-26F8-7546-907A-F305A63F87D9}" type="presOf" srcId="{31B36868-FE19-A94A-BC29-7C2A7D3C3218}" destId="{62F9081F-A784-5A44-811C-64BA411FF01C}" srcOrd="0" destOrd="0" presId="urn:microsoft.com/office/officeart/2005/8/layout/list1"/>
    <dgm:cxn modelId="{EBB681A3-3A6F-0644-A6BB-B5BC1A35B347}" type="presOf" srcId="{A46960B5-9463-AD4A-A84A-35D7A62094F9}" destId="{E29CAFF8-7398-5B41-9260-F7D876202753}" srcOrd="0" destOrd="0" presId="urn:microsoft.com/office/officeart/2005/8/layout/list1"/>
    <dgm:cxn modelId="{B01AF5EC-71A2-F64C-A2FE-194A0D4979DF}" srcId="{C935BEB3-451A-4EA0-BB69-F0880331D7D5}" destId="{10AD6402-6E8C-0A49-870F-EA9E37579A24}" srcOrd="10" destOrd="0" parTransId="{CF6252E7-8263-8044-B7E6-D5BF06C77FF7}" sibTransId="{3534F5A1-09B4-7C4B-B2F7-5DDEFD1B6DF5}"/>
    <dgm:cxn modelId="{6FEF9168-8B47-4541-9831-9530DB806034}" type="presOf" srcId="{13F91BD8-0E71-E049-998C-D83AF8A12A8E}" destId="{49D052D6-8D56-EE4E-AEE4-25891D7E22F9}" srcOrd="0" destOrd="0" presId="urn:microsoft.com/office/officeart/2005/8/layout/list1"/>
    <dgm:cxn modelId="{0D9638A5-92A4-4FDF-B001-B6B8AE175D19}" srcId="{C935BEB3-451A-4EA0-BB69-F0880331D7D5}" destId="{3007A82A-5815-42BF-BE68-6D404BE805B6}" srcOrd="2" destOrd="0" parTransId="{051745A9-C71C-4F17-9352-7F45A5ABBBA7}" sibTransId="{686F4D79-C432-49E1-BF4A-ABAB539617FA}"/>
    <dgm:cxn modelId="{9E7FE417-32F2-5844-AAE3-C87D845275A4}" type="presOf" srcId="{3007A82A-5815-42BF-BE68-6D404BE805B6}" destId="{B2DC8717-2174-1E40-8DB9-7FF74EB4ADF7}" srcOrd="1" destOrd="0" presId="urn:microsoft.com/office/officeart/2005/8/layout/list1"/>
    <dgm:cxn modelId="{689E986C-C5FD-704E-B9D4-AA61CFA9DEC4}" srcId="{C935BEB3-451A-4EA0-BB69-F0880331D7D5}" destId="{AB2CFD27-0693-2C4A-8DBE-850C4503B914}" srcOrd="9" destOrd="0" parTransId="{9595AB93-AFDC-6D43-BC9F-8A7C86511244}" sibTransId="{09DA5433-9145-494B-AE47-5DE84F725F92}"/>
    <dgm:cxn modelId="{4248186F-77C1-5D4C-8E49-A9B91430E1FB}" type="presOf" srcId="{AB2CFD27-0693-2C4A-8DBE-850C4503B914}" destId="{EF761BEA-CC0C-9A4C-A23A-45A4E21FA389}" srcOrd="0" destOrd="0" presId="urn:microsoft.com/office/officeart/2005/8/layout/list1"/>
    <dgm:cxn modelId="{96D3708D-35A9-7948-AB79-4E0E1AC11BC9}" type="presOf" srcId="{2AB363BA-33AB-C94B-B804-6D13A5F241A5}" destId="{B86E3452-4E22-1841-A0E8-157901CD68DE}" srcOrd="1" destOrd="0" presId="urn:microsoft.com/office/officeart/2005/8/layout/list1"/>
    <dgm:cxn modelId="{44069208-6F10-434A-8073-0DDF70A85BA8}" type="presOf" srcId="{30202D68-817D-6549-BF03-DE25B7A895AD}" destId="{6D3DA2B7-8154-5145-BCA8-529D7726FF86}" srcOrd="1" destOrd="0" presId="urn:microsoft.com/office/officeart/2005/8/layout/list1"/>
    <dgm:cxn modelId="{751D3C4A-B403-534B-AB0A-7DC518791EA7}" type="presOf" srcId="{2AB363BA-33AB-C94B-B804-6D13A5F241A5}" destId="{3EC5F4E1-04BC-0142-BA94-D835C96CF530}" srcOrd="0" destOrd="0" presId="urn:microsoft.com/office/officeart/2005/8/layout/list1"/>
    <dgm:cxn modelId="{B912E84F-2A61-A64D-AD01-C2D183492E4E}" srcId="{C935BEB3-451A-4EA0-BB69-F0880331D7D5}" destId="{13F91BD8-0E71-E049-998C-D83AF8A12A8E}" srcOrd="8" destOrd="0" parTransId="{FB4490B2-2F01-9D43-B032-4A738DD7CE0C}" sibTransId="{20208762-1E63-D74D-988E-A4516B9D2310}"/>
    <dgm:cxn modelId="{69F48142-6C86-A849-A156-FC4BDB286862}" srcId="{C935BEB3-451A-4EA0-BB69-F0880331D7D5}" destId="{89805648-0437-D647-B636-F6690A50F49A}" srcOrd="7" destOrd="0" parTransId="{9D5C6198-E33C-DA4E-9EB6-28F4EBB1FC4E}" sibTransId="{9DE4AD80-5B35-A947-A461-161713A0A180}"/>
    <dgm:cxn modelId="{13A82632-E3CD-524C-9C6E-EAF6CDA53D90}" type="presOf" srcId="{30202D68-817D-6549-BF03-DE25B7A895AD}" destId="{C445270A-05E7-7948-AD1A-881817E2B466}" srcOrd="0" destOrd="0" presId="urn:microsoft.com/office/officeart/2005/8/layout/list1"/>
    <dgm:cxn modelId="{58E896FA-152E-E944-BAC0-0E3D71A5EACE}" type="presOf" srcId="{B147433C-4CBA-4D48-A850-9CF3C95A31A8}" destId="{F0DD2D73-8611-7140-8D88-743FD9AE4C0B}" srcOrd="0" destOrd="0" presId="urn:microsoft.com/office/officeart/2005/8/layout/list1"/>
    <dgm:cxn modelId="{37A4B750-B85F-470C-B20F-77F016AF5EA7}" srcId="{C935BEB3-451A-4EA0-BB69-F0880331D7D5}" destId="{B147433C-4CBA-4D48-A850-9CF3C95A31A8}" srcOrd="1" destOrd="0" parTransId="{3EE476D0-24FF-4472-9F9F-1442EA467673}" sibTransId="{732C6E73-19EC-4C50-9F0F-D31E6A7DDF71}"/>
    <dgm:cxn modelId="{36496065-A7D9-9B49-9941-FF354F993825}" type="presOf" srcId="{89805648-0437-D647-B636-F6690A50F49A}" destId="{1503F02B-8CF5-BC42-9039-F42044BBFD90}" srcOrd="1" destOrd="0" presId="urn:microsoft.com/office/officeart/2005/8/layout/list1"/>
    <dgm:cxn modelId="{F3FD0D1C-A15C-A24D-B69D-9EA0A0C53FE8}" type="presOf" srcId="{141A4772-D76A-D540-9AA0-534CD584D1A4}" destId="{9348559F-FED8-2942-A729-B828D55A915F}" srcOrd="0" destOrd="0" presId="urn:microsoft.com/office/officeart/2005/8/layout/list1"/>
    <dgm:cxn modelId="{ECD98C0D-9FC3-C041-AF2F-7CB4F89C6BC6}" srcId="{C935BEB3-451A-4EA0-BB69-F0880331D7D5}" destId="{31B36868-FE19-A94A-BC29-7C2A7D3C3218}" srcOrd="0" destOrd="0" parTransId="{49B735AD-431B-2E49-9A3C-A3DD14FD518F}" sibTransId="{150FF562-6DF8-D347-B4D2-E1C0B5088CDA}"/>
    <dgm:cxn modelId="{5519F015-1ED6-8649-88FA-70523F8F5A86}" type="presOf" srcId="{141A4772-D76A-D540-9AA0-534CD584D1A4}" destId="{4B0CBB0D-E1B6-D94B-830B-8288D83B3E94}" srcOrd="1" destOrd="0" presId="urn:microsoft.com/office/officeart/2005/8/layout/list1"/>
    <dgm:cxn modelId="{C1FDE725-B207-644F-918C-E32457683EC3}" type="presOf" srcId="{13F91BD8-0E71-E049-998C-D83AF8A12A8E}" destId="{61F221FD-4B56-0A45-98FA-A574CFC0BAFB}" srcOrd="1" destOrd="0" presId="urn:microsoft.com/office/officeart/2005/8/layout/list1"/>
    <dgm:cxn modelId="{ECEB6899-41AD-9F4D-8B68-A32AECF5537A}" type="presOf" srcId="{AB2CFD27-0693-2C4A-8DBE-850C4503B914}" destId="{AF0D8CC9-49D4-1D42-9DD2-6E983FC0C49E}" srcOrd="1" destOrd="0" presId="urn:microsoft.com/office/officeart/2005/8/layout/list1"/>
    <dgm:cxn modelId="{D14D3641-2ECC-E444-87AC-4EF8B75F05D1}" srcId="{C935BEB3-451A-4EA0-BB69-F0880331D7D5}" destId="{141A4772-D76A-D540-9AA0-534CD584D1A4}" srcOrd="5" destOrd="0" parTransId="{A986FA58-178C-DB4A-8793-567345CCD19F}" sibTransId="{A6C62F3F-FBCF-A54A-AB2D-1184FBE6B32D}"/>
    <dgm:cxn modelId="{E2EFE6C0-E50D-3B49-93D1-E8290102AAB0}" type="presOf" srcId="{B147433C-4CBA-4D48-A850-9CF3C95A31A8}" destId="{439EAD46-1D56-4A43-BA1F-57D9AD0E3AFC}" srcOrd="1" destOrd="0" presId="urn:microsoft.com/office/officeart/2005/8/layout/list1"/>
    <dgm:cxn modelId="{B4553BB6-225F-5348-BA2C-2DBB50E67BB4}" srcId="{C935BEB3-451A-4EA0-BB69-F0880331D7D5}" destId="{A46960B5-9463-AD4A-A84A-35D7A62094F9}" srcOrd="3" destOrd="0" parTransId="{1390976C-5289-8642-B7E4-ABD3C5D7F314}" sibTransId="{0F8531D1-9B8E-BD47-9169-89C8EE5D0E8C}"/>
    <dgm:cxn modelId="{1159E013-BCB8-2246-B5E6-8C75DA5AF4A0}" type="presOf" srcId="{3007A82A-5815-42BF-BE68-6D404BE805B6}" destId="{3A45C804-DC64-3A46-8E7F-65E098380751}" srcOrd="0" destOrd="0" presId="urn:microsoft.com/office/officeart/2005/8/layout/list1"/>
    <dgm:cxn modelId="{143B2D7F-71A3-9542-AD02-6E3A98CF18DB}" type="presOf" srcId="{10AD6402-6E8C-0A49-870F-EA9E37579A24}" destId="{AD65FDD5-AE09-E344-A88E-446424366BE3}" srcOrd="0" destOrd="0" presId="urn:microsoft.com/office/officeart/2005/8/layout/list1"/>
    <dgm:cxn modelId="{E9D5FEC2-8ACC-014D-A6DC-4972F231562C}" type="presOf" srcId="{31B36868-FE19-A94A-BC29-7C2A7D3C3218}" destId="{CF96FD57-BB21-EE4C-8FB7-5DA571BE2C34}" srcOrd="1" destOrd="0" presId="urn:microsoft.com/office/officeart/2005/8/layout/list1"/>
    <dgm:cxn modelId="{0AF1220C-9B92-B04C-8D03-11D77F463CBC}" type="presOf" srcId="{C935BEB3-451A-4EA0-BB69-F0880331D7D5}" destId="{53DDF878-4E72-7944-8ABD-4F3F642DA25A}" srcOrd="0" destOrd="0" presId="urn:microsoft.com/office/officeart/2005/8/layout/list1"/>
    <dgm:cxn modelId="{35E97A22-E025-5F4D-A184-5EE619F92780}" srcId="{C935BEB3-451A-4EA0-BB69-F0880331D7D5}" destId="{2AB363BA-33AB-C94B-B804-6D13A5F241A5}" srcOrd="6" destOrd="0" parTransId="{3380A5B2-6457-5B49-A493-599BC23006E4}" sibTransId="{9FDA20D7-DFE9-934E-9CB3-0DEC15647F25}"/>
    <dgm:cxn modelId="{900ECD87-58F8-FC4E-9134-B7627AFE6E55}" type="presOf" srcId="{A46960B5-9463-AD4A-A84A-35D7A62094F9}" destId="{9E6BD39F-A0B1-6E4B-9252-D415D39443E3}" srcOrd="1" destOrd="0" presId="urn:microsoft.com/office/officeart/2005/8/layout/list1"/>
    <dgm:cxn modelId="{DD3E4DB7-D720-D946-928C-9E68463A63AC}" type="presOf" srcId="{10AD6402-6E8C-0A49-870F-EA9E37579A24}" destId="{1CE35460-8927-954C-96FD-535C5F848AB6}" srcOrd="1" destOrd="0" presId="urn:microsoft.com/office/officeart/2005/8/layout/list1"/>
    <dgm:cxn modelId="{68CBD5E5-7D2B-B043-9786-063A7CD3E5F8}" type="presOf" srcId="{89805648-0437-D647-B636-F6690A50F49A}" destId="{3C1ED7E7-8F9F-1E4C-A7E1-423B5B88FC2B}" srcOrd="0" destOrd="0" presId="urn:microsoft.com/office/officeart/2005/8/layout/list1"/>
    <dgm:cxn modelId="{64402F36-3CDE-7140-8386-46878EF9D901}" srcId="{C935BEB3-451A-4EA0-BB69-F0880331D7D5}" destId="{30202D68-817D-6549-BF03-DE25B7A895AD}" srcOrd="4" destOrd="0" parTransId="{F5266F56-75CB-594E-BC3D-80C453E2F447}" sibTransId="{6819BE46-C66B-2847-BCC3-97EEDBF0822C}"/>
    <dgm:cxn modelId="{C1EE9361-F7F4-A74B-A285-682A8F059178}" type="presParOf" srcId="{53DDF878-4E72-7944-8ABD-4F3F642DA25A}" destId="{CD5D77F7-8B13-D541-B184-4D938B4AC136}" srcOrd="0" destOrd="0" presId="urn:microsoft.com/office/officeart/2005/8/layout/list1"/>
    <dgm:cxn modelId="{E7D18411-7FA2-FB48-AFEF-9566B7255285}" type="presParOf" srcId="{CD5D77F7-8B13-D541-B184-4D938B4AC136}" destId="{62F9081F-A784-5A44-811C-64BA411FF01C}" srcOrd="0" destOrd="0" presId="urn:microsoft.com/office/officeart/2005/8/layout/list1"/>
    <dgm:cxn modelId="{049871BF-9DBD-2547-8676-5806BD63DCDE}" type="presParOf" srcId="{CD5D77F7-8B13-D541-B184-4D938B4AC136}" destId="{CF96FD57-BB21-EE4C-8FB7-5DA571BE2C34}" srcOrd="1" destOrd="0" presId="urn:microsoft.com/office/officeart/2005/8/layout/list1"/>
    <dgm:cxn modelId="{D75CEF42-6EF5-E441-BEC1-E868CAB9551C}" type="presParOf" srcId="{53DDF878-4E72-7944-8ABD-4F3F642DA25A}" destId="{F4EF38D8-F435-5445-BE15-D140829EA58B}" srcOrd="1" destOrd="0" presId="urn:microsoft.com/office/officeart/2005/8/layout/list1"/>
    <dgm:cxn modelId="{E2026939-0A1F-2A46-9C78-DA0DDA27DA85}" type="presParOf" srcId="{53DDF878-4E72-7944-8ABD-4F3F642DA25A}" destId="{E3B42334-1122-8B42-8BDE-86A10253DBC7}" srcOrd="2" destOrd="0" presId="urn:microsoft.com/office/officeart/2005/8/layout/list1"/>
    <dgm:cxn modelId="{8C173759-5723-C04C-AF3C-3CE8B1A3FB50}" type="presParOf" srcId="{53DDF878-4E72-7944-8ABD-4F3F642DA25A}" destId="{59759F0F-A814-014E-8BFF-67492E2DC89D}" srcOrd="3" destOrd="0" presId="urn:microsoft.com/office/officeart/2005/8/layout/list1"/>
    <dgm:cxn modelId="{87C98D98-0CED-BF48-94E7-A1F72D5C7DC0}" type="presParOf" srcId="{53DDF878-4E72-7944-8ABD-4F3F642DA25A}" destId="{03D8C80D-8067-BF47-B2CB-0250A6728F65}" srcOrd="4" destOrd="0" presId="urn:microsoft.com/office/officeart/2005/8/layout/list1"/>
    <dgm:cxn modelId="{5A584547-67E1-F942-8985-A4008E3031A5}" type="presParOf" srcId="{03D8C80D-8067-BF47-B2CB-0250A6728F65}" destId="{F0DD2D73-8611-7140-8D88-743FD9AE4C0B}" srcOrd="0" destOrd="0" presId="urn:microsoft.com/office/officeart/2005/8/layout/list1"/>
    <dgm:cxn modelId="{1953F794-4B5A-D245-B5FB-D18F198E4CB9}" type="presParOf" srcId="{03D8C80D-8067-BF47-B2CB-0250A6728F65}" destId="{439EAD46-1D56-4A43-BA1F-57D9AD0E3AFC}" srcOrd="1" destOrd="0" presId="urn:microsoft.com/office/officeart/2005/8/layout/list1"/>
    <dgm:cxn modelId="{D63290E6-047C-914C-94DF-77A029688F26}" type="presParOf" srcId="{53DDF878-4E72-7944-8ABD-4F3F642DA25A}" destId="{CA172E9D-A6C2-2649-82D5-79C74FAE7043}" srcOrd="5" destOrd="0" presId="urn:microsoft.com/office/officeart/2005/8/layout/list1"/>
    <dgm:cxn modelId="{6FB31A3B-E164-694A-964F-F03A94016D7E}" type="presParOf" srcId="{53DDF878-4E72-7944-8ABD-4F3F642DA25A}" destId="{58591FDC-62C8-E943-9B5F-691075DE2CF3}" srcOrd="6" destOrd="0" presId="urn:microsoft.com/office/officeart/2005/8/layout/list1"/>
    <dgm:cxn modelId="{13B2039D-1B07-0449-B2F5-96505E6C057E}" type="presParOf" srcId="{53DDF878-4E72-7944-8ABD-4F3F642DA25A}" destId="{F8EFA3C8-E398-204E-8AE2-FD380CF06B8B}" srcOrd="7" destOrd="0" presId="urn:microsoft.com/office/officeart/2005/8/layout/list1"/>
    <dgm:cxn modelId="{C4D5E93A-445E-BC47-A134-28DFA8E6620D}" type="presParOf" srcId="{53DDF878-4E72-7944-8ABD-4F3F642DA25A}" destId="{EE17A880-9590-AE44-88D3-6F38C898AAEF}" srcOrd="8" destOrd="0" presId="urn:microsoft.com/office/officeart/2005/8/layout/list1"/>
    <dgm:cxn modelId="{E476267B-28AA-3D43-AC97-4CEE0D14A75D}" type="presParOf" srcId="{EE17A880-9590-AE44-88D3-6F38C898AAEF}" destId="{3A45C804-DC64-3A46-8E7F-65E098380751}" srcOrd="0" destOrd="0" presId="urn:microsoft.com/office/officeart/2005/8/layout/list1"/>
    <dgm:cxn modelId="{9CDD9BE2-1E0D-B94D-809B-E20983462585}" type="presParOf" srcId="{EE17A880-9590-AE44-88D3-6F38C898AAEF}" destId="{B2DC8717-2174-1E40-8DB9-7FF74EB4ADF7}" srcOrd="1" destOrd="0" presId="urn:microsoft.com/office/officeart/2005/8/layout/list1"/>
    <dgm:cxn modelId="{CAAA4BF0-4BE4-4842-AE33-068B4708F990}" type="presParOf" srcId="{53DDF878-4E72-7944-8ABD-4F3F642DA25A}" destId="{2DE8D8D5-678F-7F42-810C-506E6B90AC96}" srcOrd="9" destOrd="0" presId="urn:microsoft.com/office/officeart/2005/8/layout/list1"/>
    <dgm:cxn modelId="{EB4586C2-C5B9-BB44-A051-CAD1E97F5E17}" type="presParOf" srcId="{53DDF878-4E72-7944-8ABD-4F3F642DA25A}" destId="{FFA783BE-A83E-EA49-99B5-31FFE9CAC2C7}" srcOrd="10" destOrd="0" presId="urn:microsoft.com/office/officeart/2005/8/layout/list1"/>
    <dgm:cxn modelId="{445DC0BD-7A61-8B4A-A103-2B6FA5863F1C}" type="presParOf" srcId="{53DDF878-4E72-7944-8ABD-4F3F642DA25A}" destId="{67A15A41-4232-1A47-9022-BD1BA044D505}" srcOrd="11" destOrd="0" presId="urn:microsoft.com/office/officeart/2005/8/layout/list1"/>
    <dgm:cxn modelId="{B8255E8E-5353-D744-8793-0193FD90CFC9}" type="presParOf" srcId="{53DDF878-4E72-7944-8ABD-4F3F642DA25A}" destId="{8301821E-F391-D946-8863-D561C2E7017C}" srcOrd="12" destOrd="0" presId="urn:microsoft.com/office/officeart/2005/8/layout/list1"/>
    <dgm:cxn modelId="{FAE433BF-4826-274D-B8E8-D0E5279F8458}" type="presParOf" srcId="{8301821E-F391-D946-8863-D561C2E7017C}" destId="{E29CAFF8-7398-5B41-9260-F7D876202753}" srcOrd="0" destOrd="0" presId="urn:microsoft.com/office/officeart/2005/8/layout/list1"/>
    <dgm:cxn modelId="{9DC8843B-0F4A-8C43-819D-87580FF5786A}" type="presParOf" srcId="{8301821E-F391-D946-8863-D561C2E7017C}" destId="{9E6BD39F-A0B1-6E4B-9252-D415D39443E3}" srcOrd="1" destOrd="0" presId="urn:microsoft.com/office/officeart/2005/8/layout/list1"/>
    <dgm:cxn modelId="{83174F29-4C63-664F-9982-3B35835CBB04}" type="presParOf" srcId="{53DDF878-4E72-7944-8ABD-4F3F642DA25A}" destId="{602DA352-B7D8-B548-96AC-4ED472122130}" srcOrd="13" destOrd="0" presId="urn:microsoft.com/office/officeart/2005/8/layout/list1"/>
    <dgm:cxn modelId="{062B7C38-4B5B-BF46-9F74-70EEA11353DD}" type="presParOf" srcId="{53DDF878-4E72-7944-8ABD-4F3F642DA25A}" destId="{E5BB348A-59A1-D847-8233-FBE99388222D}" srcOrd="14" destOrd="0" presId="urn:microsoft.com/office/officeart/2005/8/layout/list1"/>
    <dgm:cxn modelId="{1BD3565C-A31C-0D42-8389-3BE8396D1ECC}" type="presParOf" srcId="{53DDF878-4E72-7944-8ABD-4F3F642DA25A}" destId="{C4F23CBB-60E9-274B-8732-784D6895370A}" srcOrd="15" destOrd="0" presId="urn:microsoft.com/office/officeart/2005/8/layout/list1"/>
    <dgm:cxn modelId="{456CFAFA-C338-DC45-A718-CBE32D84286F}" type="presParOf" srcId="{53DDF878-4E72-7944-8ABD-4F3F642DA25A}" destId="{77FAAFEB-854B-0F4F-8792-1F1303737F75}" srcOrd="16" destOrd="0" presId="urn:microsoft.com/office/officeart/2005/8/layout/list1"/>
    <dgm:cxn modelId="{2897A1D0-DBE0-994E-8CE1-13649B36504B}" type="presParOf" srcId="{77FAAFEB-854B-0F4F-8792-1F1303737F75}" destId="{C445270A-05E7-7948-AD1A-881817E2B466}" srcOrd="0" destOrd="0" presId="urn:microsoft.com/office/officeart/2005/8/layout/list1"/>
    <dgm:cxn modelId="{0EF621D9-8015-0847-9FCB-50E3BE1D54E0}" type="presParOf" srcId="{77FAAFEB-854B-0F4F-8792-1F1303737F75}" destId="{6D3DA2B7-8154-5145-BCA8-529D7726FF86}" srcOrd="1" destOrd="0" presId="urn:microsoft.com/office/officeart/2005/8/layout/list1"/>
    <dgm:cxn modelId="{D86C761A-A11E-314B-8668-BB2E1F729684}" type="presParOf" srcId="{53DDF878-4E72-7944-8ABD-4F3F642DA25A}" destId="{2215B967-BCF7-6F49-843A-EF8E5D5D607B}" srcOrd="17" destOrd="0" presId="urn:microsoft.com/office/officeart/2005/8/layout/list1"/>
    <dgm:cxn modelId="{28226986-FF5D-2B47-A966-7255C87B3D10}" type="presParOf" srcId="{53DDF878-4E72-7944-8ABD-4F3F642DA25A}" destId="{86CE8CBA-5A72-0748-9655-B952481388FA}" srcOrd="18" destOrd="0" presId="urn:microsoft.com/office/officeart/2005/8/layout/list1"/>
    <dgm:cxn modelId="{07FE5DC4-9C4D-F54D-8B41-8655FC06D407}" type="presParOf" srcId="{53DDF878-4E72-7944-8ABD-4F3F642DA25A}" destId="{98805C0A-744E-AF4C-B84B-035E2F4E2063}" srcOrd="19" destOrd="0" presId="urn:microsoft.com/office/officeart/2005/8/layout/list1"/>
    <dgm:cxn modelId="{C3788B5B-7F50-6E49-85DF-18229E9301C2}" type="presParOf" srcId="{53DDF878-4E72-7944-8ABD-4F3F642DA25A}" destId="{5A4DD775-C483-AB43-B07A-CEBF3A1BD716}" srcOrd="20" destOrd="0" presId="urn:microsoft.com/office/officeart/2005/8/layout/list1"/>
    <dgm:cxn modelId="{D7D86196-73CD-F441-9D86-AAE9B94FD71A}" type="presParOf" srcId="{5A4DD775-C483-AB43-B07A-CEBF3A1BD716}" destId="{9348559F-FED8-2942-A729-B828D55A915F}" srcOrd="0" destOrd="0" presId="urn:microsoft.com/office/officeart/2005/8/layout/list1"/>
    <dgm:cxn modelId="{37F568F1-DD80-F740-9343-A8B741FA1D35}" type="presParOf" srcId="{5A4DD775-C483-AB43-B07A-CEBF3A1BD716}" destId="{4B0CBB0D-E1B6-D94B-830B-8288D83B3E94}" srcOrd="1" destOrd="0" presId="urn:microsoft.com/office/officeart/2005/8/layout/list1"/>
    <dgm:cxn modelId="{5CE7AC84-2586-0A49-A3CF-6EA2B5898333}" type="presParOf" srcId="{53DDF878-4E72-7944-8ABD-4F3F642DA25A}" destId="{41AE5D93-6AFA-5B48-9FAC-FE57FEBFD3E9}" srcOrd="21" destOrd="0" presId="urn:microsoft.com/office/officeart/2005/8/layout/list1"/>
    <dgm:cxn modelId="{BBAED6E0-F981-BD42-9458-3A0835772EB2}" type="presParOf" srcId="{53DDF878-4E72-7944-8ABD-4F3F642DA25A}" destId="{3C6AE7FA-574E-5A4E-B0C8-31EA1A55E1F0}" srcOrd="22" destOrd="0" presId="urn:microsoft.com/office/officeart/2005/8/layout/list1"/>
    <dgm:cxn modelId="{7A06BBF6-86F0-D84B-86A0-E891CA21C53E}" type="presParOf" srcId="{53DDF878-4E72-7944-8ABD-4F3F642DA25A}" destId="{B5690787-F61E-A84A-A1D0-EF2B1D9ACD95}" srcOrd="23" destOrd="0" presId="urn:microsoft.com/office/officeart/2005/8/layout/list1"/>
    <dgm:cxn modelId="{3E7D1049-7DDF-CF42-9AFF-24107A6236FC}" type="presParOf" srcId="{53DDF878-4E72-7944-8ABD-4F3F642DA25A}" destId="{4E348F6C-E9C0-D44A-93B8-0C6CC697B4D8}" srcOrd="24" destOrd="0" presId="urn:microsoft.com/office/officeart/2005/8/layout/list1"/>
    <dgm:cxn modelId="{5867BBA2-5E0B-3442-A50A-D45B966490B2}" type="presParOf" srcId="{4E348F6C-E9C0-D44A-93B8-0C6CC697B4D8}" destId="{3EC5F4E1-04BC-0142-BA94-D835C96CF530}" srcOrd="0" destOrd="0" presId="urn:microsoft.com/office/officeart/2005/8/layout/list1"/>
    <dgm:cxn modelId="{61D22A3D-64CB-584C-853F-006F6531225B}" type="presParOf" srcId="{4E348F6C-E9C0-D44A-93B8-0C6CC697B4D8}" destId="{B86E3452-4E22-1841-A0E8-157901CD68DE}" srcOrd="1" destOrd="0" presId="urn:microsoft.com/office/officeart/2005/8/layout/list1"/>
    <dgm:cxn modelId="{8BEC3D0A-1FBB-7940-8A68-F93E13BFD4CF}" type="presParOf" srcId="{53DDF878-4E72-7944-8ABD-4F3F642DA25A}" destId="{198E9F7F-2ECD-2E4F-9C03-18E2B79F84C5}" srcOrd="25" destOrd="0" presId="urn:microsoft.com/office/officeart/2005/8/layout/list1"/>
    <dgm:cxn modelId="{B2810488-DCBB-C743-8E42-E4A4E0BEAE24}" type="presParOf" srcId="{53DDF878-4E72-7944-8ABD-4F3F642DA25A}" destId="{EFA8365B-6614-DF44-9DDB-D2647C3C93AA}" srcOrd="26" destOrd="0" presId="urn:microsoft.com/office/officeart/2005/8/layout/list1"/>
    <dgm:cxn modelId="{8D71EBFD-1629-F947-962F-C50B3FCBF6E7}" type="presParOf" srcId="{53DDF878-4E72-7944-8ABD-4F3F642DA25A}" destId="{22A94547-DC3A-0C47-8DF2-554B4CB587DB}" srcOrd="27" destOrd="0" presId="urn:microsoft.com/office/officeart/2005/8/layout/list1"/>
    <dgm:cxn modelId="{7B50C03F-6972-B74C-AE3E-76703D99EA21}" type="presParOf" srcId="{53DDF878-4E72-7944-8ABD-4F3F642DA25A}" destId="{3BAD7706-D504-D14C-A138-64368CC9730A}" srcOrd="28" destOrd="0" presId="urn:microsoft.com/office/officeart/2005/8/layout/list1"/>
    <dgm:cxn modelId="{51EB5139-E7CB-E245-AAC8-38D59A7D9555}" type="presParOf" srcId="{3BAD7706-D504-D14C-A138-64368CC9730A}" destId="{3C1ED7E7-8F9F-1E4C-A7E1-423B5B88FC2B}" srcOrd="0" destOrd="0" presId="urn:microsoft.com/office/officeart/2005/8/layout/list1"/>
    <dgm:cxn modelId="{23018016-FF93-A348-AF9A-6760B7849AFC}" type="presParOf" srcId="{3BAD7706-D504-D14C-A138-64368CC9730A}" destId="{1503F02B-8CF5-BC42-9039-F42044BBFD90}" srcOrd="1" destOrd="0" presId="urn:microsoft.com/office/officeart/2005/8/layout/list1"/>
    <dgm:cxn modelId="{C6F8EDA6-D169-9C48-B215-353DA0303C21}" type="presParOf" srcId="{53DDF878-4E72-7944-8ABD-4F3F642DA25A}" destId="{B87D33BD-0ECC-ED4B-A16B-398DE4E6AFF3}" srcOrd="29" destOrd="0" presId="urn:microsoft.com/office/officeart/2005/8/layout/list1"/>
    <dgm:cxn modelId="{29B99268-7D22-B047-978C-7D22C6D9A5B2}" type="presParOf" srcId="{53DDF878-4E72-7944-8ABD-4F3F642DA25A}" destId="{F30E1B84-8317-AC40-9897-2EF72F845FBB}" srcOrd="30" destOrd="0" presId="urn:microsoft.com/office/officeart/2005/8/layout/list1"/>
    <dgm:cxn modelId="{A11F24CB-5F49-8643-B843-D5DC1850D3BA}" type="presParOf" srcId="{53DDF878-4E72-7944-8ABD-4F3F642DA25A}" destId="{7A95964D-19C7-1343-9567-55E076FCF773}" srcOrd="31" destOrd="0" presId="urn:microsoft.com/office/officeart/2005/8/layout/list1"/>
    <dgm:cxn modelId="{6C095E96-6FD9-7244-812E-25E4AC676146}" type="presParOf" srcId="{53DDF878-4E72-7944-8ABD-4F3F642DA25A}" destId="{BC42D04A-8BE0-754D-B73D-29BEBB25EEA7}" srcOrd="32" destOrd="0" presId="urn:microsoft.com/office/officeart/2005/8/layout/list1"/>
    <dgm:cxn modelId="{F55B5AA6-B915-CE4C-BB8C-CD24127943FD}" type="presParOf" srcId="{BC42D04A-8BE0-754D-B73D-29BEBB25EEA7}" destId="{49D052D6-8D56-EE4E-AEE4-25891D7E22F9}" srcOrd="0" destOrd="0" presId="urn:microsoft.com/office/officeart/2005/8/layout/list1"/>
    <dgm:cxn modelId="{B8FAFB34-251C-404F-9AE1-FAB2A52A0082}" type="presParOf" srcId="{BC42D04A-8BE0-754D-B73D-29BEBB25EEA7}" destId="{61F221FD-4B56-0A45-98FA-A574CFC0BAFB}" srcOrd="1" destOrd="0" presId="urn:microsoft.com/office/officeart/2005/8/layout/list1"/>
    <dgm:cxn modelId="{701918D1-9FA3-544A-801B-2D4885D241FF}" type="presParOf" srcId="{53DDF878-4E72-7944-8ABD-4F3F642DA25A}" destId="{6BA54A60-69AD-C544-9FA6-360E5C76844E}" srcOrd="33" destOrd="0" presId="urn:microsoft.com/office/officeart/2005/8/layout/list1"/>
    <dgm:cxn modelId="{3472FC6A-803B-E942-91C5-1FADD5A0702D}" type="presParOf" srcId="{53DDF878-4E72-7944-8ABD-4F3F642DA25A}" destId="{5A677F0C-1247-CA46-AB04-5B02C1BE93B4}" srcOrd="34" destOrd="0" presId="urn:microsoft.com/office/officeart/2005/8/layout/list1"/>
    <dgm:cxn modelId="{6AD240BA-5D8B-214D-BF08-6B2FC74B6FF5}" type="presParOf" srcId="{53DDF878-4E72-7944-8ABD-4F3F642DA25A}" destId="{917E63C7-339A-0347-A255-1C4980E84F6F}" srcOrd="35" destOrd="0" presId="urn:microsoft.com/office/officeart/2005/8/layout/list1"/>
    <dgm:cxn modelId="{E556D61C-FA18-BC40-A9D3-7403E786F1CB}" type="presParOf" srcId="{53DDF878-4E72-7944-8ABD-4F3F642DA25A}" destId="{53067A7E-C0F8-0A43-8FE1-9E2DBD6AF8ED}" srcOrd="36" destOrd="0" presId="urn:microsoft.com/office/officeart/2005/8/layout/list1"/>
    <dgm:cxn modelId="{25A106CF-553D-504D-8F22-3B71D044BBC7}" type="presParOf" srcId="{53067A7E-C0F8-0A43-8FE1-9E2DBD6AF8ED}" destId="{EF761BEA-CC0C-9A4C-A23A-45A4E21FA389}" srcOrd="0" destOrd="0" presId="urn:microsoft.com/office/officeart/2005/8/layout/list1"/>
    <dgm:cxn modelId="{C42B8F0F-4630-2F4B-8E76-D0B0F383B22D}" type="presParOf" srcId="{53067A7E-C0F8-0A43-8FE1-9E2DBD6AF8ED}" destId="{AF0D8CC9-49D4-1D42-9DD2-6E983FC0C49E}" srcOrd="1" destOrd="0" presId="urn:microsoft.com/office/officeart/2005/8/layout/list1"/>
    <dgm:cxn modelId="{55B3ED52-A866-A04C-AC5C-36CAE1A883FE}" type="presParOf" srcId="{53DDF878-4E72-7944-8ABD-4F3F642DA25A}" destId="{B01EC0BB-33E8-3341-89CB-A08CA92687A1}" srcOrd="37" destOrd="0" presId="urn:microsoft.com/office/officeart/2005/8/layout/list1"/>
    <dgm:cxn modelId="{DD1088A9-BCA4-5940-933B-3BF8EA0671D9}" type="presParOf" srcId="{53DDF878-4E72-7944-8ABD-4F3F642DA25A}" destId="{D1C9027F-88F7-CC42-B92E-21EC063EA139}" srcOrd="38" destOrd="0" presId="urn:microsoft.com/office/officeart/2005/8/layout/list1"/>
    <dgm:cxn modelId="{DBCB6B4B-8134-3B4B-8DAD-C605BAC1C3B4}" type="presParOf" srcId="{53DDF878-4E72-7944-8ABD-4F3F642DA25A}" destId="{BA1B3ADC-68A1-5645-9367-D7B9C834E4B9}" srcOrd="39" destOrd="0" presId="urn:microsoft.com/office/officeart/2005/8/layout/list1"/>
    <dgm:cxn modelId="{EFA713BA-5E44-F84F-B0E2-ADE5193C01D0}" type="presParOf" srcId="{53DDF878-4E72-7944-8ABD-4F3F642DA25A}" destId="{3A1E2228-91CE-2642-8AAB-9804129D8E8C}" srcOrd="40" destOrd="0" presId="urn:microsoft.com/office/officeart/2005/8/layout/list1"/>
    <dgm:cxn modelId="{90B1C397-6C8E-6740-8C4D-560AFBD78DC0}" type="presParOf" srcId="{3A1E2228-91CE-2642-8AAB-9804129D8E8C}" destId="{AD65FDD5-AE09-E344-A88E-446424366BE3}" srcOrd="0" destOrd="0" presId="urn:microsoft.com/office/officeart/2005/8/layout/list1"/>
    <dgm:cxn modelId="{4A38125C-28E6-4E43-BB58-F8E4FB7322EC}" type="presParOf" srcId="{3A1E2228-91CE-2642-8AAB-9804129D8E8C}" destId="{1CE35460-8927-954C-96FD-535C5F848AB6}" srcOrd="1" destOrd="0" presId="urn:microsoft.com/office/officeart/2005/8/layout/list1"/>
    <dgm:cxn modelId="{FDC724B9-DD43-F74B-AC7E-9E9EB9374653}" type="presParOf" srcId="{53DDF878-4E72-7944-8ABD-4F3F642DA25A}" destId="{3BC23F2D-A9D9-284B-AA47-4EBAADBDA067}" srcOrd="41" destOrd="0" presId="urn:microsoft.com/office/officeart/2005/8/layout/list1"/>
    <dgm:cxn modelId="{C40B553D-9DAF-7949-A54D-8463D7ACBC05}" type="presParOf" srcId="{53DDF878-4E72-7944-8ABD-4F3F642DA25A}" destId="{41790654-2849-5346-9594-626E2CE64EDA}" srcOrd="4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F66E3CA-3B88-4460-A284-F1A38D6981D3}" type="doc">
      <dgm:prSet loTypeId="urn:microsoft.com/office/officeart/2016/7/layout/LinearBlockProcessNumbered" loCatId="process" qsTypeId="urn:microsoft.com/office/officeart/2005/8/quickstyle/simple1" qsCatId="simple" csTypeId="urn:microsoft.com/office/officeart/2005/8/colors/accent3_3" csCatId="accent3" phldr="1"/>
      <dgm:spPr/>
      <dgm:t>
        <a:bodyPr/>
        <a:lstStyle/>
        <a:p>
          <a:endParaRPr lang="en-US"/>
        </a:p>
      </dgm:t>
    </dgm:pt>
    <dgm:pt modelId="{72EA5752-5F04-44AB-8474-95EAB7226EFC}">
      <dgm:prSet custT="1"/>
      <dgm:spPr/>
      <dgm:t>
        <a:bodyPr/>
        <a:lstStyle/>
        <a:p>
          <a:pPr algn="l"/>
          <a:r>
            <a:rPr lang="ru-RU" sz="1600" b="0" i="0" dirty="0" err="1">
              <a:latin typeface="Calibri Light" panose="020F0302020204030204" pitchFamily="34" charset="0"/>
              <a:cs typeface="Calibri Light" panose="020F0302020204030204" pitchFamily="34" charset="0"/>
            </a:rPr>
            <a:t>Зміни</a:t>
          </a:r>
          <a:r>
            <a:rPr lang="ru-RU" sz="1600" b="0" i="0" dirty="0">
              <a:latin typeface="Calibri Light" panose="020F0302020204030204" pitchFamily="34" charset="0"/>
              <a:cs typeface="Calibri Light" panose="020F0302020204030204" pitchFamily="34" charset="0"/>
            </a:rPr>
            <a:t> </a:t>
          </a:r>
          <a:r>
            <a:rPr lang="ru-RU" sz="1600" b="0" i="0" dirty="0" err="1">
              <a:latin typeface="Calibri Light" panose="020F0302020204030204" pitchFamily="34" charset="0"/>
              <a:cs typeface="Calibri Light" panose="020F0302020204030204" pitchFamily="34" charset="0"/>
            </a:rPr>
            <a:t>щодо</a:t>
          </a:r>
          <a:r>
            <a:rPr lang="ru-RU" sz="1600" b="0" i="0" dirty="0">
              <a:latin typeface="Calibri Light" panose="020F0302020204030204" pitchFamily="34" charset="0"/>
              <a:cs typeface="Calibri Light" panose="020F0302020204030204" pitchFamily="34" charset="0"/>
            </a:rPr>
            <a:t> </a:t>
          </a:r>
          <a:r>
            <a:rPr lang="ru-RU" sz="1600" b="0" i="0" dirty="0" err="1">
              <a:latin typeface="Calibri Light" panose="020F0302020204030204" pitchFamily="34" charset="0"/>
              <a:cs typeface="Calibri Light" panose="020F0302020204030204" pitchFamily="34" charset="0"/>
            </a:rPr>
            <a:t>збільшення</a:t>
          </a:r>
          <a:r>
            <a:rPr lang="ru-RU" sz="1600" b="0" i="0" dirty="0">
              <a:latin typeface="Calibri Light" panose="020F0302020204030204" pitchFamily="34" charset="0"/>
              <a:cs typeface="Calibri Light" panose="020F0302020204030204" pitchFamily="34" charset="0"/>
            </a:rPr>
            <a:t> </a:t>
          </a:r>
          <a:r>
            <a:rPr lang="ru-RU" sz="1600" b="0" i="0" dirty="0" err="1">
              <a:latin typeface="Calibri Light" panose="020F0302020204030204" pitchFamily="34" charset="0"/>
              <a:cs typeface="Calibri Light" panose="020F0302020204030204" pitchFamily="34" charset="0"/>
            </a:rPr>
            <a:t>попереднього</a:t>
          </a:r>
          <a:r>
            <a:rPr lang="ru-RU" sz="1600" b="0" i="0" dirty="0">
              <a:latin typeface="Calibri Light" panose="020F0302020204030204" pitchFamily="34" charset="0"/>
              <a:cs typeface="Calibri Light" panose="020F0302020204030204" pitchFamily="34" charset="0"/>
            </a:rPr>
            <a:t> </a:t>
          </a:r>
          <a:r>
            <a:rPr lang="ru-RU" sz="1600" b="0" i="0" dirty="0" err="1">
              <a:latin typeface="Calibri Light" panose="020F0302020204030204" pitchFamily="34" charset="0"/>
              <a:cs typeface="Calibri Light" panose="020F0302020204030204" pitchFamily="34" charset="0"/>
            </a:rPr>
            <a:t>фінансування</a:t>
          </a:r>
          <a:r>
            <a:rPr lang="ru-RU" sz="1600" b="0" i="0" dirty="0">
              <a:latin typeface="Calibri Light" panose="020F0302020204030204" pitchFamily="34" charset="0"/>
              <a:cs typeface="Calibri Light" panose="020F0302020204030204" pitchFamily="34" charset="0"/>
            </a:rPr>
            <a:t> в рамках </a:t>
          </a:r>
          <a:r>
            <a:rPr lang="ru-RU" sz="1600" b="0" i="0" dirty="0" err="1">
              <a:latin typeface="Calibri Light" panose="020F0302020204030204" pitchFamily="34" charset="0"/>
              <a:cs typeface="Calibri Light" panose="020F0302020204030204" pitchFamily="34" charset="0"/>
            </a:rPr>
            <a:t>програми</a:t>
          </a:r>
          <a:r>
            <a:rPr lang="ru-RU" sz="1600" b="0" i="0" dirty="0">
              <a:latin typeface="Calibri Light" panose="020F0302020204030204" pitchFamily="34" charset="0"/>
              <a:cs typeface="Calibri Light" panose="020F0302020204030204" pitchFamily="34" charset="0"/>
            </a:rPr>
            <a:t> «</a:t>
          </a:r>
          <a:r>
            <a:rPr lang="ru-RU" sz="1600" b="0" i="0" dirty="0" err="1">
              <a:latin typeface="Calibri Light" panose="020F0302020204030204" pitchFamily="34" charset="0"/>
              <a:cs typeface="Calibri Light" panose="020F0302020204030204" pitchFamily="34" charset="0"/>
            </a:rPr>
            <a:t>Допомога</a:t>
          </a:r>
          <a:r>
            <a:rPr lang="ru-RU" sz="1600" b="0" i="0" dirty="0">
              <a:latin typeface="Calibri Light" panose="020F0302020204030204" pitchFamily="34" charset="0"/>
              <a:cs typeface="Calibri Light" panose="020F0302020204030204" pitchFamily="34" charset="0"/>
            </a:rPr>
            <a:t> для </a:t>
          </a:r>
          <a:r>
            <a:rPr lang="ru-RU" sz="1600" b="0" i="0" dirty="0" err="1">
              <a:latin typeface="Calibri Light" panose="020F0302020204030204" pitchFamily="34" charset="0"/>
              <a:cs typeface="Calibri Light" panose="020F0302020204030204" pitchFamily="34" charset="0"/>
            </a:rPr>
            <a:t>відновлення</a:t>
          </a:r>
          <a:r>
            <a:rPr lang="ru-RU" sz="1600" b="0" i="0" dirty="0">
              <a:latin typeface="Calibri Light" panose="020F0302020204030204" pitchFamily="34" charset="0"/>
              <a:cs typeface="Calibri Light" panose="020F0302020204030204" pitchFamily="34" charset="0"/>
            </a:rPr>
            <a:t> </a:t>
          </a:r>
          <a:r>
            <a:rPr lang="ru-RU" sz="1600" b="0" i="0" dirty="0" err="1">
              <a:latin typeface="Calibri Light" panose="020F0302020204030204" pitchFamily="34" charset="0"/>
              <a:cs typeface="Calibri Light" panose="020F0302020204030204" pitchFamily="34" charset="0"/>
            </a:rPr>
            <a:t>згуртованості</a:t>
          </a:r>
          <a:r>
            <a:rPr lang="ru-RU" sz="1600" b="0" i="0" dirty="0">
              <a:latin typeface="Calibri Light" panose="020F0302020204030204" pitchFamily="34" charset="0"/>
              <a:cs typeface="Calibri Light" panose="020F0302020204030204" pitchFamily="34" charset="0"/>
            </a:rPr>
            <a:t> та </a:t>
          </a:r>
          <a:r>
            <a:rPr lang="ru-RU" sz="1600" b="0" i="0" dirty="0" err="1">
              <a:latin typeface="Calibri Light" panose="020F0302020204030204" pitchFamily="34" charset="0"/>
              <a:cs typeface="Calibri Light" panose="020F0302020204030204" pitchFamily="34" charset="0"/>
            </a:rPr>
            <a:t>територій</a:t>
          </a:r>
          <a:r>
            <a:rPr lang="ru-RU" sz="1600" b="0" i="0" dirty="0">
              <a:latin typeface="Calibri Light" panose="020F0302020204030204" pitchFamily="34" charset="0"/>
              <a:cs typeface="Calibri Light" panose="020F0302020204030204" pitchFamily="34" charset="0"/>
            </a:rPr>
            <a:t> </a:t>
          </a:r>
          <a:r>
            <a:rPr lang="ru-RU" sz="1600" b="0" i="0" dirty="0" err="1">
              <a:latin typeface="Calibri Light" panose="020F0302020204030204" pitchFamily="34" charset="0"/>
              <a:cs typeface="Calibri Light" panose="020F0302020204030204" pitchFamily="34" charset="0"/>
            </a:rPr>
            <a:t>Європи</a:t>
          </a:r>
          <a:r>
            <a:rPr lang="ru-RU" sz="1600" b="0" i="0" dirty="0">
              <a:latin typeface="Calibri Light" panose="020F0302020204030204" pitchFamily="34" charset="0"/>
              <a:cs typeface="Calibri Light" panose="020F0302020204030204" pitchFamily="34" charset="0"/>
            </a:rPr>
            <a:t>» (</a:t>
          </a:r>
          <a:r>
            <a:rPr lang="de-DE" sz="1600" b="0" i="0" dirty="0">
              <a:latin typeface="Calibri Light" panose="020F0302020204030204" pitchFamily="34" charset="0"/>
              <a:cs typeface="Calibri Light" panose="020F0302020204030204" pitchFamily="34" charset="0"/>
            </a:rPr>
            <a:t>REACT-EU)</a:t>
          </a:r>
          <a:r>
            <a:rPr lang="uk-UA" sz="1600" b="0" i="0" dirty="0">
              <a:latin typeface="Calibri Light" panose="020F0302020204030204" pitchFamily="34" charset="0"/>
              <a:cs typeface="Calibri Light" panose="020F0302020204030204" pitchFamily="34" charset="0"/>
            </a:rPr>
            <a:t> </a:t>
          </a:r>
          <a:endParaRPr lang="en-US" sz="1600" b="0" i="0" dirty="0">
            <a:latin typeface="Calibri Light" panose="020F0302020204030204" pitchFamily="34" charset="0"/>
            <a:cs typeface="Calibri Light" panose="020F0302020204030204" pitchFamily="34" charset="0"/>
          </a:endParaRPr>
        </a:p>
      </dgm:t>
    </dgm:pt>
    <dgm:pt modelId="{0827FB0D-93B3-40A2-8681-F466C04C8CF9}" type="parTrans" cxnId="{45377EEE-4620-4389-940B-2A66BA131B91}">
      <dgm:prSet/>
      <dgm:spPr/>
      <dgm:t>
        <a:bodyPr/>
        <a:lstStyle/>
        <a:p>
          <a:endParaRPr lang="en-US" b="0" i="0">
            <a:latin typeface="Calibri Light" panose="020F0302020204030204" pitchFamily="34" charset="0"/>
            <a:cs typeface="Calibri Light" panose="020F0302020204030204" pitchFamily="34" charset="0"/>
          </a:endParaRPr>
        </a:p>
      </dgm:t>
    </dgm:pt>
    <dgm:pt modelId="{9D68DAD3-CB13-4B39-AD56-BAA1FE24CE1B}" type="sibTrans" cxnId="{45377EEE-4620-4389-940B-2A66BA131B91}">
      <dgm:prSet phldrT="01" phldr="0"/>
      <dgm:spPr/>
      <dgm:t>
        <a:bodyPr/>
        <a:lstStyle/>
        <a:p>
          <a:r>
            <a:rPr lang="en-US" b="0" i="0">
              <a:latin typeface="Calibri Light" panose="020F0302020204030204" pitchFamily="34" charset="0"/>
              <a:cs typeface="Calibri Light" panose="020F0302020204030204" pitchFamily="34" charset="0"/>
            </a:rPr>
            <a:t>01</a:t>
          </a:r>
        </a:p>
      </dgm:t>
    </dgm:pt>
    <dgm:pt modelId="{6BF196E7-2703-439C-9D7E-45C9F68316F0}">
      <dgm:prSet custT="1"/>
      <dgm:spPr/>
      <dgm:t>
        <a:bodyPr/>
        <a:lstStyle/>
        <a:p>
          <a:r>
            <a:rPr lang="ru-RU" sz="1400" b="0" i="0" dirty="0" err="1">
              <a:latin typeface="Calibri Light" panose="020F0302020204030204" pitchFamily="34" charset="0"/>
              <a:cs typeface="Calibri Light" panose="020F0302020204030204" pitchFamily="34" charset="0"/>
            </a:rPr>
            <a:t>Попереднє</a:t>
          </a:r>
          <a:r>
            <a:rPr lang="ru-RU" sz="1400" b="0" i="0" dirty="0">
              <a:latin typeface="Calibri Light" panose="020F0302020204030204" pitchFamily="34" charset="0"/>
              <a:cs typeface="Calibri Light" panose="020F0302020204030204" pitchFamily="34" charset="0"/>
            </a:rPr>
            <a:t> </a:t>
          </a:r>
          <a:r>
            <a:rPr lang="ru-RU" sz="1400" b="0" i="0" dirty="0" err="1">
              <a:latin typeface="Calibri Light" panose="020F0302020204030204" pitchFamily="34" charset="0"/>
              <a:cs typeface="Calibri Light" panose="020F0302020204030204" pitchFamily="34" charset="0"/>
            </a:rPr>
            <a:t>фінансування</a:t>
          </a:r>
          <a:r>
            <a:rPr lang="ru-RU" sz="1400" b="0" i="0" dirty="0">
              <a:latin typeface="Calibri Light" panose="020F0302020204030204" pitchFamily="34" charset="0"/>
              <a:cs typeface="Calibri Light" panose="020F0302020204030204" pitchFamily="34" charset="0"/>
            </a:rPr>
            <a:t> у 2022 </a:t>
          </a:r>
          <a:r>
            <a:rPr lang="ru-RU" sz="1400" b="0" i="0" dirty="0" err="1">
              <a:latin typeface="Calibri Light" panose="020F0302020204030204" pitchFamily="34" charset="0"/>
              <a:cs typeface="Calibri Light" panose="020F0302020204030204" pitchFamily="34" charset="0"/>
            </a:rPr>
            <a:t>році</a:t>
          </a:r>
          <a:r>
            <a:rPr lang="ru-RU" sz="1400" b="0" i="0" dirty="0">
              <a:latin typeface="Calibri Light" panose="020F0302020204030204" pitchFamily="34" charset="0"/>
              <a:cs typeface="Calibri Light" panose="020F0302020204030204" pitchFamily="34" charset="0"/>
            </a:rPr>
            <a:t>, </a:t>
          </a:r>
          <a:r>
            <a:rPr lang="ru-RU" sz="1400" b="0" i="0" dirty="0" err="1">
              <a:latin typeface="Calibri Light" panose="020F0302020204030204" pitchFamily="34" charset="0"/>
              <a:cs typeface="Calibri Light" panose="020F0302020204030204" pitchFamily="34" charset="0"/>
            </a:rPr>
            <a:t>зросте</a:t>
          </a:r>
          <a:r>
            <a:rPr lang="ru-RU" sz="1400" b="0" i="0" dirty="0">
              <a:latin typeface="Calibri Light" panose="020F0302020204030204" pitchFamily="34" charset="0"/>
              <a:cs typeface="Calibri Light" panose="020F0302020204030204" pitchFamily="34" charset="0"/>
            </a:rPr>
            <a:t> з 11% до 15% для </a:t>
          </a:r>
          <a:r>
            <a:rPr lang="ru-RU" sz="1400" b="0" i="0" dirty="0" err="1">
              <a:latin typeface="Calibri Light" panose="020F0302020204030204" pitchFamily="34" charset="0"/>
              <a:cs typeface="Calibri Light" panose="020F0302020204030204" pitchFamily="34" charset="0"/>
            </a:rPr>
            <a:t>всіх</a:t>
          </a:r>
          <a:r>
            <a:rPr lang="ru-RU" sz="1400" b="0" i="0" dirty="0">
              <a:latin typeface="Calibri Light" panose="020F0302020204030204" pitchFamily="34" charset="0"/>
              <a:cs typeface="Calibri Light" panose="020F0302020204030204" pitchFamily="34" charset="0"/>
            </a:rPr>
            <a:t> </a:t>
          </a:r>
          <a:r>
            <a:rPr lang="ru-RU" sz="1400" b="0" i="0" dirty="0" err="1">
              <a:latin typeface="Calibri Light" panose="020F0302020204030204" pitchFamily="34" charset="0"/>
              <a:cs typeface="Calibri Light" panose="020F0302020204030204" pitchFamily="34" charset="0"/>
            </a:rPr>
            <a:t>країн-членів</a:t>
          </a:r>
          <a:r>
            <a:rPr lang="ru-RU" sz="1400" b="0" i="0" dirty="0">
              <a:latin typeface="Calibri Light" panose="020F0302020204030204" pitchFamily="34" charset="0"/>
              <a:cs typeface="Calibri Light" panose="020F0302020204030204" pitchFamily="34" charset="0"/>
            </a:rPr>
            <a:t> і з 11% до 45% для </a:t>
          </a:r>
          <a:r>
            <a:rPr lang="ru-RU" sz="1400" b="0" i="0" dirty="0" err="1">
              <a:latin typeface="Calibri Light" panose="020F0302020204030204" pitchFamily="34" charset="0"/>
              <a:cs typeface="Calibri Light" panose="020F0302020204030204" pitchFamily="34" charset="0"/>
            </a:rPr>
            <a:t>країн</a:t>
          </a:r>
          <a:r>
            <a:rPr lang="ru-RU" sz="1400" b="0" i="0" dirty="0">
              <a:latin typeface="Calibri Light" panose="020F0302020204030204" pitchFamily="34" charset="0"/>
              <a:cs typeface="Calibri Light" panose="020F0302020204030204" pitchFamily="34" charset="0"/>
            </a:rPr>
            <a:t> ЄС, де </a:t>
          </a:r>
          <a:r>
            <a:rPr lang="ru-RU" sz="1400" b="0" i="0" dirty="0" err="1">
              <a:latin typeface="Calibri Light" panose="020F0302020204030204" pitchFamily="34" charset="0"/>
              <a:cs typeface="Calibri Light" panose="020F0302020204030204" pitchFamily="34" charset="0"/>
            </a:rPr>
            <a:t>кількість</a:t>
          </a:r>
          <a:r>
            <a:rPr lang="ru-RU" sz="1400" b="0" i="0" dirty="0">
              <a:latin typeface="Calibri Light" panose="020F0302020204030204" pitchFamily="34" charset="0"/>
              <a:cs typeface="Calibri Light" panose="020F0302020204030204" pitchFamily="34" charset="0"/>
            </a:rPr>
            <a:t> </a:t>
          </a:r>
          <a:r>
            <a:rPr lang="ru-RU" sz="1400" b="0" i="0" dirty="0" err="1">
              <a:latin typeface="Calibri Light" panose="020F0302020204030204" pitchFamily="34" charset="0"/>
              <a:cs typeface="Calibri Light" panose="020F0302020204030204" pitchFamily="34" charset="0"/>
            </a:rPr>
            <a:t>прибулих</a:t>
          </a:r>
          <a:r>
            <a:rPr lang="ru-RU" sz="1400" b="0" i="0" dirty="0">
              <a:latin typeface="Calibri Light" panose="020F0302020204030204" pitchFamily="34" charset="0"/>
              <a:cs typeface="Calibri Light" panose="020F0302020204030204" pitchFamily="34" charset="0"/>
            </a:rPr>
            <a:t> з </a:t>
          </a:r>
          <a:r>
            <a:rPr lang="ru-RU" sz="1400" b="0" i="0" dirty="0" err="1">
              <a:latin typeface="Calibri Light" panose="020F0302020204030204" pitchFamily="34" charset="0"/>
              <a:cs typeface="Calibri Light" panose="020F0302020204030204" pitchFamily="34" charset="0"/>
            </a:rPr>
            <a:t>України</a:t>
          </a:r>
          <a:r>
            <a:rPr lang="ru-RU" sz="1400" b="0" i="0" dirty="0">
              <a:latin typeface="Calibri Light" panose="020F0302020204030204" pitchFamily="34" charset="0"/>
              <a:cs typeface="Calibri Light" panose="020F0302020204030204" pitchFamily="34" charset="0"/>
            </a:rPr>
            <a:t> </a:t>
          </a:r>
          <a:r>
            <a:rPr lang="ru-RU" sz="1400" b="0" i="0" dirty="0" err="1">
              <a:latin typeface="Calibri Light" panose="020F0302020204030204" pitchFamily="34" charset="0"/>
              <a:cs typeface="Calibri Light" panose="020F0302020204030204" pitchFamily="34" charset="0"/>
            </a:rPr>
            <a:t>перевищувала</a:t>
          </a:r>
          <a:r>
            <a:rPr lang="ru-RU" sz="1400" b="0" i="0" dirty="0">
              <a:latin typeface="Calibri Light" panose="020F0302020204030204" pitchFamily="34" charset="0"/>
              <a:cs typeface="Calibri Light" panose="020F0302020204030204" pitchFamily="34" charset="0"/>
            </a:rPr>
            <a:t> 1% </a:t>
          </a:r>
          <a:r>
            <a:rPr lang="ru-RU" sz="1400" b="0" i="0" dirty="0" err="1">
              <a:latin typeface="Calibri Light" panose="020F0302020204030204" pitchFamily="34" charset="0"/>
              <a:cs typeface="Calibri Light" panose="020F0302020204030204" pitchFamily="34" charset="0"/>
            </a:rPr>
            <a:t>від</a:t>
          </a:r>
          <a:r>
            <a:rPr lang="ru-RU" sz="1400" b="0" i="0" dirty="0">
              <a:latin typeface="Calibri Light" panose="020F0302020204030204" pitchFamily="34" charset="0"/>
              <a:cs typeface="Calibri Light" panose="020F0302020204030204" pitchFamily="34" charset="0"/>
            </a:rPr>
            <a:t> </a:t>
          </a:r>
          <a:r>
            <a:rPr lang="ru-RU" sz="1400" b="0" i="0" dirty="0" err="1">
              <a:latin typeface="Calibri Light" panose="020F0302020204030204" pitchFamily="34" charset="0"/>
              <a:cs typeface="Calibri Light" panose="020F0302020204030204" pitchFamily="34" charset="0"/>
            </a:rPr>
            <a:t>їх</a:t>
          </a:r>
          <a:r>
            <a:rPr lang="ru-RU" sz="1400" b="0" i="0" dirty="0">
              <a:latin typeface="Calibri Light" panose="020F0302020204030204" pitchFamily="34" charset="0"/>
              <a:cs typeface="Calibri Light" panose="020F0302020204030204" pitchFamily="34" charset="0"/>
            </a:rPr>
            <a:t> </a:t>
          </a:r>
          <a:r>
            <a:rPr lang="ru-RU" sz="1400" b="0" i="0" dirty="0" err="1">
              <a:latin typeface="Calibri Light" panose="020F0302020204030204" pitchFamily="34" charset="0"/>
              <a:cs typeface="Calibri Light" panose="020F0302020204030204" pitchFamily="34" charset="0"/>
            </a:rPr>
            <a:t>населення</a:t>
          </a:r>
          <a:r>
            <a:rPr lang="ru-RU" sz="1400" b="0" i="0" dirty="0">
              <a:latin typeface="Calibri Light" panose="020F0302020204030204" pitchFamily="34" charset="0"/>
              <a:cs typeface="Calibri Light" panose="020F0302020204030204" pitchFamily="34" charset="0"/>
            </a:rPr>
            <a:t> </a:t>
          </a:r>
          <a:r>
            <a:rPr lang="ru-RU" sz="1400" b="0" i="0" dirty="0" err="1">
              <a:latin typeface="Calibri Light" panose="020F0302020204030204" pitchFamily="34" charset="0"/>
              <a:cs typeface="Calibri Light" panose="020F0302020204030204" pitchFamily="34" charset="0"/>
            </a:rPr>
            <a:t>наприкінці</a:t>
          </a:r>
          <a:r>
            <a:rPr lang="ru-RU" sz="1400" b="0" i="0" dirty="0">
              <a:latin typeface="Calibri Light" panose="020F0302020204030204" pitchFamily="34" charset="0"/>
              <a:cs typeface="Calibri Light" panose="020F0302020204030204" pitchFamily="34" charset="0"/>
            </a:rPr>
            <a:t> </a:t>
          </a:r>
          <a:r>
            <a:rPr lang="ru-RU" sz="1400" b="0" i="0" dirty="0" err="1">
              <a:latin typeface="Calibri Light" panose="020F0302020204030204" pitchFamily="34" charset="0"/>
              <a:cs typeface="Calibri Light" panose="020F0302020204030204" pitchFamily="34" charset="0"/>
            </a:rPr>
            <a:t>першого</a:t>
          </a:r>
          <a:r>
            <a:rPr lang="ru-RU" sz="1400" b="0" i="0" dirty="0">
              <a:latin typeface="Calibri Light" panose="020F0302020204030204" pitchFamily="34" charset="0"/>
              <a:cs typeface="Calibri Light" panose="020F0302020204030204" pitchFamily="34" charset="0"/>
            </a:rPr>
            <a:t> </a:t>
          </a:r>
          <a:r>
            <a:rPr lang="ru-RU" sz="1400" b="0" i="0" dirty="0" err="1">
              <a:latin typeface="Calibri Light" panose="020F0302020204030204" pitchFamily="34" charset="0"/>
              <a:cs typeface="Calibri Light" panose="020F0302020204030204" pitchFamily="34" charset="0"/>
            </a:rPr>
            <a:t>місяця</a:t>
          </a:r>
          <a:r>
            <a:rPr lang="ru-RU" sz="1400" b="0" i="0" dirty="0">
              <a:latin typeface="Calibri Light" panose="020F0302020204030204" pitchFamily="34" charset="0"/>
              <a:cs typeface="Calibri Light" panose="020F0302020204030204" pitchFamily="34" charset="0"/>
            </a:rPr>
            <a:t> </a:t>
          </a:r>
          <a:r>
            <a:rPr lang="ru-RU" sz="1400" b="0" i="0" dirty="0" err="1">
              <a:latin typeface="Calibri Light" panose="020F0302020204030204" pitchFamily="34" charset="0"/>
              <a:cs typeface="Calibri Light" panose="020F0302020204030204" pitchFamily="34" charset="0"/>
            </a:rPr>
            <a:t>після</a:t>
          </a:r>
          <a:r>
            <a:rPr lang="ru-RU" sz="1400" b="0" i="0" dirty="0">
              <a:latin typeface="Calibri Light" panose="020F0302020204030204" pitchFamily="34" charset="0"/>
              <a:cs typeface="Calibri Light" panose="020F0302020204030204" pitchFamily="34" charset="0"/>
            </a:rPr>
            <a:t> </a:t>
          </a:r>
          <a:r>
            <a:rPr lang="ru-RU" sz="1400" b="0" i="0" dirty="0" err="1">
              <a:latin typeface="Calibri Light" panose="020F0302020204030204" pitchFamily="34" charset="0"/>
              <a:cs typeface="Calibri Light" panose="020F0302020204030204" pitchFamily="34" charset="0"/>
            </a:rPr>
            <a:t>вторгнення</a:t>
          </a:r>
          <a:endParaRPr lang="en-US" sz="1400" b="0" i="0" dirty="0">
            <a:latin typeface="Calibri Light" panose="020F0302020204030204" pitchFamily="34" charset="0"/>
            <a:cs typeface="Calibri Light" panose="020F0302020204030204" pitchFamily="34" charset="0"/>
          </a:endParaRPr>
        </a:p>
      </dgm:t>
    </dgm:pt>
    <dgm:pt modelId="{C59A8387-2A06-4E16-BC8C-5BC0EE3FACE0}" type="parTrans" cxnId="{BF617C9B-D8DF-41EB-B8CC-794DB2961FD9}">
      <dgm:prSet/>
      <dgm:spPr/>
      <dgm:t>
        <a:bodyPr/>
        <a:lstStyle/>
        <a:p>
          <a:endParaRPr lang="en-US" b="0" i="0">
            <a:latin typeface="Calibri Light" panose="020F0302020204030204" pitchFamily="34" charset="0"/>
            <a:cs typeface="Calibri Light" panose="020F0302020204030204" pitchFamily="34" charset="0"/>
          </a:endParaRPr>
        </a:p>
      </dgm:t>
    </dgm:pt>
    <dgm:pt modelId="{9BB7CCE2-D8F4-420C-B7E1-7335E786B56A}" type="sibTrans" cxnId="{BF617C9B-D8DF-41EB-B8CC-794DB2961FD9}">
      <dgm:prSet phldrT="02" phldr="0"/>
      <dgm:spPr/>
      <dgm:t>
        <a:bodyPr/>
        <a:lstStyle/>
        <a:p>
          <a:r>
            <a:rPr lang="en-US" b="0" i="0">
              <a:latin typeface="Calibri Light" panose="020F0302020204030204" pitchFamily="34" charset="0"/>
              <a:cs typeface="Calibri Light" panose="020F0302020204030204" pitchFamily="34" charset="0"/>
            </a:rPr>
            <a:t>02</a:t>
          </a:r>
        </a:p>
      </dgm:t>
    </dgm:pt>
    <dgm:pt modelId="{90D1277F-8B56-4089-B115-AD606A979C34}">
      <dgm:prSet custT="1"/>
      <dgm:spPr/>
      <dgm:t>
        <a:bodyPr/>
        <a:lstStyle/>
        <a:p>
          <a:r>
            <a:rPr lang="ru-RU" sz="2000" b="0" i="0" dirty="0" err="1">
              <a:latin typeface="Calibri Light" panose="020F0302020204030204" pitchFamily="34" charset="0"/>
              <a:cs typeface="Calibri Light" panose="020F0302020204030204" pitchFamily="34" charset="0"/>
            </a:rPr>
            <a:t>Додаткові</a:t>
          </a:r>
          <a:r>
            <a:rPr lang="ru-RU" sz="2000" b="0" i="0" dirty="0">
              <a:latin typeface="Calibri Light" panose="020F0302020204030204" pitchFamily="34" charset="0"/>
              <a:cs typeface="Calibri Light" panose="020F0302020204030204" pitchFamily="34" charset="0"/>
            </a:rPr>
            <a:t> 3,5 млрд </a:t>
          </a:r>
          <a:r>
            <a:rPr lang="ru-RU" sz="2000" b="0" i="0" dirty="0" err="1">
              <a:latin typeface="Calibri Light" panose="020F0302020204030204" pitchFamily="34" charset="0"/>
              <a:cs typeface="Calibri Light" panose="020F0302020204030204" pitchFamily="34" charset="0"/>
            </a:rPr>
            <a:t>євро</a:t>
          </a:r>
          <a:r>
            <a:rPr lang="ru-RU" sz="2000" b="0" i="0" dirty="0">
              <a:latin typeface="Calibri Light" panose="020F0302020204030204" pitchFamily="34" charset="0"/>
              <a:cs typeface="Calibri Light" panose="020F0302020204030204" pitchFamily="34" charset="0"/>
            </a:rPr>
            <a:t> </a:t>
          </a:r>
          <a:r>
            <a:rPr lang="ru-RU" sz="2000" b="0" i="0" dirty="0" err="1">
              <a:latin typeface="Calibri Light" panose="020F0302020204030204" pitchFamily="34" charset="0"/>
              <a:cs typeface="Calibri Light" panose="020F0302020204030204" pitchFamily="34" charset="0"/>
            </a:rPr>
            <a:t>країни</a:t>
          </a:r>
          <a:r>
            <a:rPr lang="ru-RU" sz="2000" b="0" i="0" dirty="0">
              <a:latin typeface="Calibri Light" panose="020F0302020204030204" pitchFamily="34" charset="0"/>
              <a:cs typeface="Calibri Light" panose="020F0302020204030204" pitchFamily="34" charset="0"/>
            </a:rPr>
            <a:t>-члени </a:t>
          </a:r>
          <a:r>
            <a:rPr lang="ru-RU" sz="2000" b="0" i="0" dirty="0" err="1">
              <a:latin typeface="Calibri Light" panose="020F0302020204030204" pitchFamily="34" charset="0"/>
              <a:cs typeface="Calibri Light" panose="020F0302020204030204" pitchFamily="34" charset="0"/>
            </a:rPr>
            <a:t>отримають</a:t>
          </a:r>
          <a:r>
            <a:rPr lang="ru-RU" sz="2000" b="0" i="0" dirty="0">
              <a:latin typeface="Calibri Light" panose="020F0302020204030204" pitchFamily="34" charset="0"/>
              <a:cs typeface="Calibri Light" panose="020F0302020204030204" pitchFamily="34" charset="0"/>
            </a:rPr>
            <a:t> на </a:t>
          </a:r>
          <a:r>
            <a:rPr lang="ru-RU" sz="2000" b="0" i="0" dirty="0" err="1">
              <a:latin typeface="Calibri Light" panose="020F0302020204030204" pitchFamily="34" charset="0"/>
              <a:cs typeface="Calibri Light" panose="020F0302020204030204" pitchFamily="34" charset="0"/>
            </a:rPr>
            <a:t>основі</a:t>
          </a:r>
          <a:r>
            <a:rPr lang="ru-RU" sz="2000" b="0" i="0" dirty="0">
              <a:latin typeface="Calibri Light" panose="020F0302020204030204" pitchFamily="34" charset="0"/>
              <a:cs typeface="Calibri Light" panose="020F0302020204030204" pitchFamily="34" charset="0"/>
            </a:rPr>
            <a:t> </a:t>
          </a:r>
          <a:r>
            <a:rPr lang="ru-RU" sz="2000" b="0" i="0" dirty="0" err="1">
              <a:latin typeface="Calibri Light" panose="020F0302020204030204" pitchFamily="34" charset="0"/>
              <a:cs typeface="Calibri Light" panose="020F0302020204030204" pitchFamily="34" charset="0"/>
            </a:rPr>
            <a:t>кількості</a:t>
          </a:r>
          <a:r>
            <a:rPr lang="ru-RU" sz="2000" b="0" i="0" dirty="0">
              <a:latin typeface="Calibri Light" panose="020F0302020204030204" pitchFamily="34" charset="0"/>
              <a:cs typeface="Calibri Light" panose="020F0302020204030204" pitchFamily="34" charset="0"/>
            </a:rPr>
            <a:t> </a:t>
          </a:r>
          <a:r>
            <a:rPr lang="ru-RU" sz="2000" b="0" i="0" dirty="0" err="1">
              <a:latin typeface="Calibri Light" panose="020F0302020204030204" pitchFamily="34" charset="0"/>
              <a:cs typeface="Calibri Light" panose="020F0302020204030204" pitchFamily="34" charset="0"/>
            </a:rPr>
            <a:t>біженців</a:t>
          </a:r>
          <a:endParaRPr lang="en-US" sz="2000" b="0" i="0" dirty="0">
            <a:latin typeface="Calibri Light" panose="020F0302020204030204" pitchFamily="34" charset="0"/>
            <a:cs typeface="Calibri Light" panose="020F0302020204030204" pitchFamily="34" charset="0"/>
          </a:endParaRPr>
        </a:p>
      </dgm:t>
    </dgm:pt>
    <dgm:pt modelId="{33527851-3FBD-49F9-A539-811E38C54AE8}" type="parTrans" cxnId="{EE528FA4-5446-4C81-A42D-45C4E33D3B3E}">
      <dgm:prSet/>
      <dgm:spPr/>
      <dgm:t>
        <a:bodyPr/>
        <a:lstStyle/>
        <a:p>
          <a:endParaRPr lang="en-US" b="0" i="0">
            <a:latin typeface="Calibri Light" panose="020F0302020204030204" pitchFamily="34" charset="0"/>
            <a:cs typeface="Calibri Light" panose="020F0302020204030204" pitchFamily="34" charset="0"/>
          </a:endParaRPr>
        </a:p>
      </dgm:t>
    </dgm:pt>
    <dgm:pt modelId="{C4031682-BBF3-4E71-BE71-CD18D8DA28CC}" type="sibTrans" cxnId="{EE528FA4-5446-4C81-A42D-45C4E33D3B3E}">
      <dgm:prSet phldrT="03" phldr="0"/>
      <dgm:spPr/>
      <dgm:t>
        <a:bodyPr/>
        <a:lstStyle/>
        <a:p>
          <a:r>
            <a:rPr lang="en-US" b="0" i="0">
              <a:latin typeface="Calibri Light" panose="020F0302020204030204" pitchFamily="34" charset="0"/>
              <a:cs typeface="Calibri Light" panose="020F0302020204030204" pitchFamily="34" charset="0"/>
            </a:rPr>
            <a:t>03</a:t>
          </a:r>
        </a:p>
      </dgm:t>
    </dgm:pt>
    <dgm:pt modelId="{7F7F1194-BDEB-4C48-AB62-425DD46EB02F}">
      <dgm:prSet custT="1"/>
      <dgm:spPr/>
      <dgm:t>
        <a:bodyPr/>
        <a:lstStyle/>
        <a:p>
          <a:r>
            <a:rPr lang="ru-RU" sz="2000" b="1" i="0" dirty="0">
              <a:latin typeface="Calibri Light" panose="020F0302020204030204" pitchFamily="34" charset="0"/>
              <a:cs typeface="Calibri Light" panose="020F0302020204030204" pitchFamily="34" charset="0"/>
            </a:rPr>
            <a:t>Мета</a:t>
          </a:r>
          <a:r>
            <a:rPr lang="de-DE" sz="2000" b="0" i="0" dirty="0">
              <a:latin typeface="Calibri Light" panose="020F0302020204030204" pitchFamily="34" charset="0"/>
              <a:cs typeface="Calibri Light" panose="020F0302020204030204" pitchFamily="34" charset="0"/>
            </a:rPr>
            <a:t>:</a:t>
          </a:r>
          <a:r>
            <a:rPr lang="uk-UA" sz="2000" b="0" i="0" dirty="0">
              <a:latin typeface="Calibri Light" panose="020F0302020204030204" pitchFamily="34" charset="0"/>
              <a:cs typeface="Calibri Light" panose="020F0302020204030204" pitchFamily="34" charset="0"/>
            </a:rPr>
            <a:t> </a:t>
          </a:r>
          <a:r>
            <a:rPr lang="ru-RU" sz="2000" b="0" i="0" dirty="0" err="1">
              <a:latin typeface="Calibri Light" panose="020F0302020204030204" pitchFamily="34" charset="0"/>
              <a:cs typeface="Calibri Light" panose="020F0302020204030204" pitchFamily="34" charset="0"/>
            </a:rPr>
            <a:t>зменшення</a:t>
          </a:r>
          <a:r>
            <a:rPr lang="ru-RU" sz="2000" b="0" i="0" dirty="0">
              <a:latin typeface="Calibri Light" panose="020F0302020204030204" pitchFamily="34" charset="0"/>
              <a:cs typeface="Calibri Light" panose="020F0302020204030204" pitchFamily="34" charset="0"/>
            </a:rPr>
            <a:t> </a:t>
          </a:r>
          <a:r>
            <a:rPr lang="ru-RU" sz="2000" b="0" i="0" dirty="0" err="1">
              <a:latin typeface="Calibri Light" panose="020F0302020204030204" pitchFamily="34" charset="0"/>
              <a:cs typeface="Calibri Light" panose="020F0302020204030204" pitchFamily="34" charset="0"/>
            </a:rPr>
            <a:t>тиску</a:t>
          </a:r>
          <a:r>
            <a:rPr lang="ru-RU" sz="2000" b="0" i="0" dirty="0">
              <a:latin typeface="Calibri Light" panose="020F0302020204030204" pitchFamily="34" charset="0"/>
              <a:cs typeface="Calibri Light" panose="020F0302020204030204" pitchFamily="34" charset="0"/>
            </a:rPr>
            <a:t> на </a:t>
          </a:r>
          <a:r>
            <a:rPr lang="ru-RU" sz="2000" b="0" i="0" dirty="0" err="1">
              <a:latin typeface="Calibri Light" panose="020F0302020204030204" pitchFamily="34" charset="0"/>
              <a:cs typeface="Calibri Light" panose="020F0302020204030204" pitchFamily="34" charset="0"/>
            </a:rPr>
            <a:t>державні</a:t>
          </a:r>
          <a:r>
            <a:rPr lang="ru-RU" sz="2000" b="0" i="0" dirty="0">
              <a:latin typeface="Calibri Light" panose="020F0302020204030204" pitchFamily="34" charset="0"/>
              <a:cs typeface="Calibri Light" panose="020F0302020204030204" pitchFamily="34" charset="0"/>
            </a:rPr>
            <a:t> </a:t>
          </a:r>
          <a:r>
            <a:rPr lang="ru-RU" sz="2000" b="0" i="0" dirty="0" err="1">
              <a:latin typeface="Calibri Light" panose="020F0302020204030204" pitchFamily="34" charset="0"/>
              <a:cs typeface="Calibri Light" panose="020F0302020204030204" pitchFamily="34" charset="0"/>
            </a:rPr>
            <a:t>бюджети</a:t>
          </a:r>
          <a:r>
            <a:rPr lang="ru-RU" sz="2000" b="0" i="0" dirty="0">
              <a:latin typeface="Calibri Light" panose="020F0302020204030204" pitchFamily="34" charset="0"/>
              <a:cs typeface="Calibri Light" panose="020F0302020204030204" pitchFamily="34" charset="0"/>
            </a:rPr>
            <a:t> держав-</a:t>
          </a:r>
          <a:r>
            <a:rPr lang="ru-RU" sz="2000" b="0" i="0" dirty="0" err="1">
              <a:latin typeface="Calibri Light" panose="020F0302020204030204" pitchFamily="34" charset="0"/>
              <a:cs typeface="Calibri Light" panose="020F0302020204030204" pitchFamily="34" charset="0"/>
            </a:rPr>
            <a:t>членів</a:t>
          </a:r>
          <a:endParaRPr lang="en-US" sz="2000" b="0" i="0" dirty="0">
            <a:latin typeface="Calibri Light" panose="020F0302020204030204" pitchFamily="34" charset="0"/>
            <a:cs typeface="Calibri Light" panose="020F0302020204030204" pitchFamily="34" charset="0"/>
          </a:endParaRPr>
        </a:p>
      </dgm:t>
    </dgm:pt>
    <dgm:pt modelId="{09F6EE91-2D8A-4D8A-8F4B-7B106D6D6EA3}" type="parTrans" cxnId="{6016B385-B96B-436A-BE99-F7A953E52380}">
      <dgm:prSet/>
      <dgm:spPr/>
      <dgm:t>
        <a:bodyPr/>
        <a:lstStyle/>
        <a:p>
          <a:endParaRPr lang="en-US" b="0" i="0">
            <a:latin typeface="Calibri Light" panose="020F0302020204030204" pitchFamily="34" charset="0"/>
            <a:cs typeface="Calibri Light" panose="020F0302020204030204" pitchFamily="34" charset="0"/>
          </a:endParaRPr>
        </a:p>
      </dgm:t>
    </dgm:pt>
    <dgm:pt modelId="{250A2804-9D00-488C-A204-522D06E8D643}" type="sibTrans" cxnId="{6016B385-B96B-436A-BE99-F7A953E52380}">
      <dgm:prSet phldrT="04" phldr="0"/>
      <dgm:spPr/>
      <dgm:t>
        <a:bodyPr/>
        <a:lstStyle/>
        <a:p>
          <a:r>
            <a:rPr lang="en-US" b="0" i="0">
              <a:latin typeface="Calibri Light" panose="020F0302020204030204" pitchFamily="34" charset="0"/>
              <a:cs typeface="Calibri Light" panose="020F0302020204030204" pitchFamily="34" charset="0"/>
            </a:rPr>
            <a:t>04</a:t>
          </a:r>
        </a:p>
      </dgm:t>
    </dgm:pt>
    <dgm:pt modelId="{D441BF12-3152-1A46-8828-3735AC26C6CB}" type="pres">
      <dgm:prSet presAssocID="{CF66E3CA-3B88-4460-A284-F1A38D6981D3}" presName="Name0" presStyleCnt="0">
        <dgm:presLayoutVars>
          <dgm:animLvl val="lvl"/>
          <dgm:resizeHandles val="exact"/>
        </dgm:presLayoutVars>
      </dgm:prSet>
      <dgm:spPr/>
      <dgm:t>
        <a:bodyPr/>
        <a:lstStyle/>
        <a:p>
          <a:endParaRPr lang="uk-UA"/>
        </a:p>
      </dgm:t>
    </dgm:pt>
    <dgm:pt modelId="{067AE855-BEFE-5142-8F65-1D645C56FC20}" type="pres">
      <dgm:prSet presAssocID="{72EA5752-5F04-44AB-8474-95EAB7226EFC}" presName="compositeNode" presStyleCnt="0">
        <dgm:presLayoutVars>
          <dgm:bulletEnabled val="1"/>
        </dgm:presLayoutVars>
      </dgm:prSet>
      <dgm:spPr/>
    </dgm:pt>
    <dgm:pt modelId="{6656056E-8EE4-434B-911E-C55BB20D48EE}" type="pres">
      <dgm:prSet presAssocID="{72EA5752-5F04-44AB-8474-95EAB7226EFC}" presName="bgRect" presStyleLbl="alignNode1" presStyleIdx="0" presStyleCnt="4"/>
      <dgm:spPr/>
      <dgm:t>
        <a:bodyPr/>
        <a:lstStyle/>
        <a:p>
          <a:endParaRPr lang="uk-UA"/>
        </a:p>
      </dgm:t>
    </dgm:pt>
    <dgm:pt modelId="{06E580DD-D557-F944-9ADE-6D3F67CA85C0}" type="pres">
      <dgm:prSet presAssocID="{9D68DAD3-CB13-4B39-AD56-BAA1FE24CE1B}" presName="sibTransNodeRect" presStyleLbl="alignNode1" presStyleIdx="0" presStyleCnt="4">
        <dgm:presLayoutVars>
          <dgm:chMax val="0"/>
          <dgm:bulletEnabled val="1"/>
        </dgm:presLayoutVars>
      </dgm:prSet>
      <dgm:spPr/>
      <dgm:t>
        <a:bodyPr/>
        <a:lstStyle/>
        <a:p>
          <a:endParaRPr lang="uk-UA"/>
        </a:p>
      </dgm:t>
    </dgm:pt>
    <dgm:pt modelId="{B93EED00-D2FA-7441-B423-71A448E2A2C3}" type="pres">
      <dgm:prSet presAssocID="{72EA5752-5F04-44AB-8474-95EAB7226EFC}" presName="nodeRect" presStyleLbl="alignNode1" presStyleIdx="0" presStyleCnt="4">
        <dgm:presLayoutVars>
          <dgm:bulletEnabled val="1"/>
        </dgm:presLayoutVars>
      </dgm:prSet>
      <dgm:spPr/>
      <dgm:t>
        <a:bodyPr/>
        <a:lstStyle/>
        <a:p>
          <a:endParaRPr lang="uk-UA"/>
        </a:p>
      </dgm:t>
    </dgm:pt>
    <dgm:pt modelId="{931700D4-74EF-6F48-9AFE-67E0D1280246}" type="pres">
      <dgm:prSet presAssocID="{9D68DAD3-CB13-4B39-AD56-BAA1FE24CE1B}" presName="sibTrans" presStyleCnt="0"/>
      <dgm:spPr/>
    </dgm:pt>
    <dgm:pt modelId="{D4DDAAD2-561F-1647-801A-DBBC6011FEC3}" type="pres">
      <dgm:prSet presAssocID="{6BF196E7-2703-439C-9D7E-45C9F68316F0}" presName="compositeNode" presStyleCnt="0">
        <dgm:presLayoutVars>
          <dgm:bulletEnabled val="1"/>
        </dgm:presLayoutVars>
      </dgm:prSet>
      <dgm:spPr/>
    </dgm:pt>
    <dgm:pt modelId="{F11D9E84-1E0A-3F47-8D73-44A8808984A1}" type="pres">
      <dgm:prSet presAssocID="{6BF196E7-2703-439C-9D7E-45C9F68316F0}" presName="bgRect" presStyleLbl="alignNode1" presStyleIdx="1" presStyleCnt="4"/>
      <dgm:spPr/>
      <dgm:t>
        <a:bodyPr/>
        <a:lstStyle/>
        <a:p>
          <a:endParaRPr lang="uk-UA"/>
        </a:p>
      </dgm:t>
    </dgm:pt>
    <dgm:pt modelId="{68665E14-4027-6C4F-9551-E33AE4B5924E}" type="pres">
      <dgm:prSet presAssocID="{9BB7CCE2-D8F4-420C-B7E1-7335E786B56A}" presName="sibTransNodeRect" presStyleLbl="alignNode1" presStyleIdx="1" presStyleCnt="4">
        <dgm:presLayoutVars>
          <dgm:chMax val="0"/>
          <dgm:bulletEnabled val="1"/>
        </dgm:presLayoutVars>
      </dgm:prSet>
      <dgm:spPr/>
      <dgm:t>
        <a:bodyPr/>
        <a:lstStyle/>
        <a:p>
          <a:endParaRPr lang="uk-UA"/>
        </a:p>
      </dgm:t>
    </dgm:pt>
    <dgm:pt modelId="{B633D343-738E-F948-931C-E7ED3E06CF54}" type="pres">
      <dgm:prSet presAssocID="{6BF196E7-2703-439C-9D7E-45C9F68316F0}" presName="nodeRect" presStyleLbl="alignNode1" presStyleIdx="1" presStyleCnt="4">
        <dgm:presLayoutVars>
          <dgm:bulletEnabled val="1"/>
        </dgm:presLayoutVars>
      </dgm:prSet>
      <dgm:spPr/>
      <dgm:t>
        <a:bodyPr/>
        <a:lstStyle/>
        <a:p>
          <a:endParaRPr lang="uk-UA"/>
        </a:p>
      </dgm:t>
    </dgm:pt>
    <dgm:pt modelId="{B085A089-2E65-6348-9430-61E28D316566}" type="pres">
      <dgm:prSet presAssocID="{9BB7CCE2-D8F4-420C-B7E1-7335E786B56A}" presName="sibTrans" presStyleCnt="0"/>
      <dgm:spPr/>
    </dgm:pt>
    <dgm:pt modelId="{DAECC7F3-2479-424A-923E-07733ABBD19E}" type="pres">
      <dgm:prSet presAssocID="{90D1277F-8B56-4089-B115-AD606A979C34}" presName="compositeNode" presStyleCnt="0">
        <dgm:presLayoutVars>
          <dgm:bulletEnabled val="1"/>
        </dgm:presLayoutVars>
      </dgm:prSet>
      <dgm:spPr/>
    </dgm:pt>
    <dgm:pt modelId="{B187CD74-489D-F845-8C9C-35129E5C114C}" type="pres">
      <dgm:prSet presAssocID="{90D1277F-8B56-4089-B115-AD606A979C34}" presName="bgRect" presStyleLbl="alignNode1" presStyleIdx="2" presStyleCnt="4"/>
      <dgm:spPr/>
      <dgm:t>
        <a:bodyPr/>
        <a:lstStyle/>
        <a:p>
          <a:endParaRPr lang="uk-UA"/>
        </a:p>
      </dgm:t>
    </dgm:pt>
    <dgm:pt modelId="{DB276711-27AA-D94C-938D-B61952CED911}" type="pres">
      <dgm:prSet presAssocID="{C4031682-BBF3-4E71-BE71-CD18D8DA28CC}" presName="sibTransNodeRect" presStyleLbl="alignNode1" presStyleIdx="2" presStyleCnt="4">
        <dgm:presLayoutVars>
          <dgm:chMax val="0"/>
          <dgm:bulletEnabled val="1"/>
        </dgm:presLayoutVars>
      </dgm:prSet>
      <dgm:spPr/>
      <dgm:t>
        <a:bodyPr/>
        <a:lstStyle/>
        <a:p>
          <a:endParaRPr lang="uk-UA"/>
        </a:p>
      </dgm:t>
    </dgm:pt>
    <dgm:pt modelId="{0BE10F4C-826C-E64A-A4A6-789C7E6F0509}" type="pres">
      <dgm:prSet presAssocID="{90D1277F-8B56-4089-B115-AD606A979C34}" presName="nodeRect" presStyleLbl="alignNode1" presStyleIdx="2" presStyleCnt="4">
        <dgm:presLayoutVars>
          <dgm:bulletEnabled val="1"/>
        </dgm:presLayoutVars>
      </dgm:prSet>
      <dgm:spPr/>
      <dgm:t>
        <a:bodyPr/>
        <a:lstStyle/>
        <a:p>
          <a:endParaRPr lang="uk-UA"/>
        </a:p>
      </dgm:t>
    </dgm:pt>
    <dgm:pt modelId="{54BD1624-4BA1-9842-BA42-E7AD898E3E8B}" type="pres">
      <dgm:prSet presAssocID="{C4031682-BBF3-4E71-BE71-CD18D8DA28CC}" presName="sibTrans" presStyleCnt="0"/>
      <dgm:spPr/>
    </dgm:pt>
    <dgm:pt modelId="{1E2A853F-8804-0844-9414-58FA29A3849C}" type="pres">
      <dgm:prSet presAssocID="{7F7F1194-BDEB-4C48-AB62-425DD46EB02F}" presName="compositeNode" presStyleCnt="0">
        <dgm:presLayoutVars>
          <dgm:bulletEnabled val="1"/>
        </dgm:presLayoutVars>
      </dgm:prSet>
      <dgm:spPr/>
    </dgm:pt>
    <dgm:pt modelId="{E2AF7A5C-A610-CD4C-9393-A186620807D7}" type="pres">
      <dgm:prSet presAssocID="{7F7F1194-BDEB-4C48-AB62-425DD46EB02F}" presName="bgRect" presStyleLbl="alignNode1" presStyleIdx="3" presStyleCnt="4"/>
      <dgm:spPr/>
      <dgm:t>
        <a:bodyPr/>
        <a:lstStyle/>
        <a:p>
          <a:endParaRPr lang="uk-UA"/>
        </a:p>
      </dgm:t>
    </dgm:pt>
    <dgm:pt modelId="{93625960-2D20-4446-A794-53E6910AC9B4}" type="pres">
      <dgm:prSet presAssocID="{250A2804-9D00-488C-A204-522D06E8D643}" presName="sibTransNodeRect" presStyleLbl="alignNode1" presStyleIdx="3" presStyleCnt="4">
        <dgm:presLayoutVars>
          <dgm:chMax val="0"/>
          <dgm:bulletEnabled val="1"/>
        </dgm:presLayoutVars>
      </dgm:prSet>
      <dgm:spPr/>
      <dgm:t>
        <a:bodyPr/>
        <a:lstStyle/>
        <a:p>
          <a:endParaRPr lang="uk-UA"/>
        </a:p>
      </dgm:t>
    </dgm:pt>
    <dgm:pt modelId="{601F9F74-B42C-264C-95E0-C34BE26D54C8}" type="pres">
      <dgm:prSet presAssocID="{7F7F1194-BDEB-4C48-AB62-425DD46EB02F}" presName="nodeRect" presStyleLbl="alignNode1" presStyleIdx="3" presStyleCnt="4">
        <dgm:presLayoutVars>
          <dgm:bulletEnabled val="1"/>
        </dgm:presLayoutVars>
      </dgm:prSet>
      <dgm:spPr/>
      <dgm:t>
        <a:bodyPr/>
        <a:lstStyle/>
        <a:p>
          <a:endParaRPr lang="uk-UA"/>
        </a:p>
      </dgm:t>
    </dgm:pt>
  </dgm:ptLst>
  <dgm:cxnLst>
    <dgm:cxn modelId="{98CC8977-1DC2-5E49-B261-9E71D4F446BD}" type="presOf" srcId="{72EA5752-5F04-44AB-8474-95EAB7226EFC}" destId="{B93EED00-D2FA-7441-B423-71A448E2A2C3}" srcOrd="1" destOrd="0" presId="urn:microsoft.com/office/officeart/2016/7/layout/LinearBlockProcessNumbered"/>
    <dgm:cxn modelId="{F80EF9ED-CFE5-0F49-B451-72138A5F6F69}" type="presOf" srcId="{C4031682-BBF3-4E71-BE71-CD18D8DA28CC}" destId="{DB276711-27AA-D94C-938D-B61952CED911}" srcOrd="0" destOrd="0" presId="urn:microsoft.com/office/officeart/2016/7/layout/LinearBlockProcessNumbered"/>
    <dgm:cxn modelId="{EF9732D3-C3BD-B047-A8CF-E48CDE990D18}" type="presOf" srcId="{6BF196E7-2703-439C-9D7E-45C9F68316F0}" destId="{F11D9E84-1E0A-3F47-8D73-44A8808984A1}" srcOrd="0" destOrd="0" presId="urn:microsoft.com/office/officeart/2016/7/layout/LinearBlockProcessNumbered"/>
    <dgm:cxn modelId="{BF617C9B-D8DF-41EB-B8CC-794DB2961FD9}" srcId="{CF66E3CA-3B88-4460-A284-F1A38D6981D3}" destId="{6BF196E7-2703-439C-9D7E-45C9F68316F0}" srcOrd="1" destOrd="0" parTransId="{C59A8387-2A06-4E16-BC8C-5BC0EE3FACE0}" sibTransId="{9BB7CCE2-D8F4-420C-B7E1-7335E786B56A}"/>
    <dgm:cxn modelId="{6EAEC043-A690-9140-AAE2-6D95F5CFAF72}" type="presOf" srcId="{CF66E3CA-3B88-4460-A284-F1A38D6981D3}" destId="{D441BF12-3152-1A46-8828-3735AC26C6CB}" srcOrd="0" destOrd="0" presId="urn:microsoft.com/office/officeart/2016/7/layout/LinearBlockProcessNumbered"/>
    <dgm:cxn modelId="{08EEA0B2-4EEA-0E44-86F4-EF3024DA38C1}" type="presOf" srcId="{72EA5752-5F04-44AB-8474-95EAB7226EFC}" destId="{6656056E-8EE4-434B-911E-C55BB20D48EE}" srcOrd="0" destOrd="0" presId="urn:microsoft.com/office/officeart/2016/7/layout/LinearBlockProcessNumbered"/>
    <dgm:cxn modelId="{9BD19EB1-F549-DA46-A112-F5FA7D65E188}" type="presOf" srcId="{9BB7CCE2-D8F4-420C-B7E1-7335E786B56A}" destId="{68665E14-4027-6C4F-9551-E33AE4B5924E}" srcOrd="0" destOrd="0" presId="urn:microsoft.com/office/officeart/2016/7/layout/LinearBlockProcessNumbered"/>
    <dgm:cxn modelId="{38A89A3D-F34C-914F-997D-69B5AF9DF404}" type="presOf" srcId="{9D68DAD3-CB13-4B39-AD56-BAA1FE24CE1B}" destId="{06E580DD-D557-F944-9ADE-6D3F67CA85C0}" srcOrd="0" destOrd="0" presId="urn:microsoft.com/office/officeart/2016/7/layout/LinearBlockProcessNumbered"/>
    <dgm:cxn modelId="{D22BB8DB-83A9-3F46-B68F-193BCAF749D9}" type="presOf" srcId="{250A2804-9D00-488C-A204-522D06E8D643}" destId="{93625960-2D20-4446-A794-53E6910AC9B4}" srcOrd="0" destOrd="0" presId="urn:microsoft.com/office/officeart/2016/7/layout/LinearBlockProcessNumbered"/>
    <dgm:cxn modelId="{829B60A0-0519-ED4D-806B-462FC04F4618}" type="presOf" srcId="{90D1277F-8B56-4089-B115-AD606A979C34}" destId="{B187CD74-489D-F845-8C9C-35129E5C114C}" srcOrd="0" destOrd="0" presId="urn:microsoft.com/office/officeart/2016/7/layout/LinearBlockProcessNumbered"/>
    <dgm:cxn modelId="{EE528FA4-5446-4C81-A42D-45C4E33D3B3E}" srcId="{CF66E3CA-3B88-4460-A284-F1A38D6981D3}" destId="{90D1277F-8B56-4089-B115-AD606A979C34}" srcOrd="2" destOrd="0" parTransId="{33527851-3FBD-49F9-A539-811E38C54AE8}" sibTransId="{C4031682-BBF3-4E71-BE71-CD18D8DA28CC}"/>
    <dgm:cxn modelId="{66983AB0-58A9-1B4A-9763-A1A88F1C6182}" type="presOf" srcId="{7F7F1194-BDEB-4C48-AB62-425DD46EB02F}" destId="{601F9F74-B42C-264C-95E0-C34BE26D54C8}" srcOrd="1" destOrd="0" presId="urn:microsoft.com/office/officeart/2016/7/layout/LinearBlockProcessNumbered"/>
    <dgm:cxn modelId="{A1314A68-A1B4-4647-91DA-AA49C31DBC1A}" type="presOf" srcId="{6BF196E7-2703-439C-9D7E-45C9F68316F0}" destId="{B633D343-738E-F948-931C-E7ED3E06CF54}" srcOrd="1" destOrd="0" presId="urn:microsoft.com/office/officeart/2016/7/layout/LinearBlockProcessNumbered"/>
    <dgm:cxn modelId="{C72CC0C9-BAB8-4447-80E2-EC8B322DDEAF}" type="presOf" srcId="{90D1277F-8B56-4089-B115-AD606A979C34}" destId="{0BE10F4C-826C-E64A-A4A6-789C7E6F0509}" srcOrd="1" destOrd="0" presId="urn:microsoft.com/office/officeart/2016/7/layout/LinearBlockProcessNumbered"/>
    <dgm:cxn modelId="{0BEEE798-EE7B-524B-A938-2B7DFF8926A0}" type="presOf" srcId="{7F7F1194-BDEB-4C48-AB62-425DD46EB02F}" destId="{E2AF7A5C-A610-CD4C-9393-A186620807D7}" srcOrd="0" destOrd="0" presId="urn:microsoft.com/office/officeart/2016/7/layout/LinearBlockProcessNumbered"/>
    <dgm:cxn modelId="{45377EEE-4620-4389-940B-2A66BA131B91}" srcId="{CF66E3CA-3B88-4460-A284-F1A38D6981D3}" destId="{72EA5752-5F04-44AB-8474-95EAB7226EFC}" srcOrd="0" destOrd="0" parTransId="{0827FB0D-93B3-40A2-8681-F466C04C8CF9}" sibTransId="{9D68DAD3-CB13-4B39-AD56-BAA1FE24CE1B}"/>
    <dgm:cxn modelId="{6016B385-B96B-436A-BE99-F7A953E52380}" srcId="{CF66E3CA-3B88-4460-A284-F1A38D6981D3}" destId="{7F7F1194-BDEB-4C48-AB62-425DD46EB02F}" srcOrd="3" destOrd="0" parTransId="{09F6EE91-2D8A-4D8A-8F4B-7B106D6D6EA3}" sibTransId="{250A2804-9D00-488C-A204-522D06E8D643}"/>
    <dgm:cxn modelId="{5E492A99-F972-784B-B841-D2404A08A0A4}" type="presParOf" srcId="{D441BF12-3152-1A46-8828-3735AC26C6CB}" destId="{067AE855-BEFE-5142-8F65-1D645C56FC20}" srcOrd="0" destOrd="0" presId="urn:microsoft.com/office/officeart/2016/7/layout/LinearBlockProcessNumbered"/>
    <dgm:cxn modelId="{5B5D0CAA-DA4D-D44F-BFB3-D622FB123F21}" type="presParOf" srcId="{067AE855-BEFE-5142-8F65-1D645C56FC20}" destId="{6656056E-8EE4-434B-911E-C55BB20D48EE}" srcOrd="0" destOrd="0" presId="urn:microsoft.com/office/officeart/2016/7/layout/LinearBlockProcessNumbered"/>
    <dgm:cxn modelId="{6A1512C9-8788-1947-B2DF-0C70FF276E41}" type="presParOf" srcId="{067AE855-BEFE-5142-8F65-1D645C56FC20}" destId="{06E580DD-D557-F944-9ADE-6D3F67CA85C0}" srcOrd="1" destOrd="0" presId="urn:microsoft.com/office/officeart/2016/7/layout/LinearBlockProcessNumbered"/>
    <dgm:cxn modelId="{5DA0690B-0A06-4F4C-BEB8-124EBF54170A}" type="presParOf" srcId="{067AE855-BEFE-5142-8F65-1D645C56FC20}" destId="{B93EED00-D2FA-7441-B423-71A448E2A2C3}" srcOrd="2" destOrd="0" presId="urn:microsoft.com/office/officeart/2016/7/layout/LinearBlockProcessNumbered"/>
    <dgm:cxn modelId="{C39A6E5D-BA7C-904D-884D-7FCA8165DC0F}" type="presParOf" srcId="{D441BF12-3152-1A46-8828-3735AC26C6CB}" destId="{931700D4-74EF-6F48-9AFE-67E0D1280246}" srcOrd="1" destOrd="0" presId="urn:microsoft.com/office/officeart/2016/7/layout/LinearBlockProcessNumbered"/>
    <dgm:cxn modelId="{2669C628-967E-0D4D-9648-39E4A02DFE62}" type="presParOf" srcId="{D441BF12-3152-1A46-8828-3735AC26C6CB}" destId="{D4DDAAD2-561F-1647-801A-DBBC6011FEC3}" srcOrd="2" destOrd="0" presId="urn:microsoft.com/office/officeart/2016/7/layout/LinearBlockProcessNumbered"/>
    <dgm:cxn modelId="{9C77CFB3-CCA7-DA40-89D6-69572B3D1648}" type="presParOf" srcId="{D4DDAAD2-561F-1647-801A-DBBC6011FEC3}" destId="{F11D9E84-1E0A-3F47-8D73-44A8808984A1}" srcOrd="0" destOrd="0" presId="urn:microsoft.com/office/officeart/2016/7/layout/LinearBlockProcessNumbered"/>
    <dgm:cxn modelId="{EE1307FB-4FD1-5546-A0C3-1C7D9A63A880}" type="presParOf" srcId="{D4DDAAD2-561F-1647-801A-DBBC6011FEC3}" destId="{68665E14-4027-6C4F-9551-E33AE4B5924E}" srcOrd="1" destOrd="0" presId="urn:microsoft.com/office/officeart/2016/7/layout/LinearBlockProcessNumbered"/>
    <dgm:cxn modelId="{42EBBF00-7346-3148-A51A-CDD81844BB50}" type="presParOf" srcId="{D4DDAAD2-561F-1647-801A-DBBC6011FEC3}" destId="{B633D343-738E-F948-931C-E7ED3E06CF54}" srcOrd="2" destOrd="0" presId="urn:microsoft.com/office/officeart/2016/7/layout/LinearBlockProcessNumbered"/>
    <dgm:cxn modelId="{4190C460-9C3E-464A-9151-D20E105B2B6E}" type="presParOf" srcId="{D441BF12-3152-1A46-8828-3735AC26C6CB}" destId="{B085A089-2E65-6348-9430-61E28D316566}" srcOrd="3" destOrd="0" presId="urn:microsoft.com/office/officeart/2016/7/layout/LinearBlockProcessNumbered"/>
    <dgm:cxn modelId="{670421B7-E769-7042-953D-BAB1A067929A}" type="presParOf" srcId="{D441BF12-3152-1A46-8828-3735AC26C6CB}" destId="{DAECC7F3-2479-424A-923E-07733ABBD19E}" srcOrd="4" destOrd="0" presId="urn:microsoft.com/office/officeart/2016/7/layout/LinearBlockProcessNumbered"/>
    <dgm:cxn modelId="{BF4685D8-DD10-C14A-8B34-EE9317CF15FA}" type="presParOf" srcId="{DAECC7F3-2479-424A-923E-07733ABBD19E}" destId="{B187CD74-489D-F845-8C9C-35129E5C114C}" srcOrd="0" destOrd="0" presId="urn:microsoft.com/office/officeart/2016/7/layout/LinearBlockProcessNumbered"/>
    <dgm:cxn modelId="{2F8AE126-599A-9F47-9AF3-0892CF45AE40}" type="presParOf" srcId="{DAECC7F3-2479-424A-923E-07733ABBD19E}" destId="{DB276711-27AA-D94C-938D-B61952CED911}" srcOrd="1" destOrd="0" presId="urn:microsoft.com/office/officeart/2016/7/layout/LinearBlockProcessNumbered"/>
    <dgm:cxn modelId="{6C4D9997-D7AF-B449-9E83-749688E218CF}" type="presParOf" srcId="{DAECC7F3-2479-424A-923E-07733ABBD19E}" destId="{0BE10F4C-826C-E64A-A4A6-789C7E6F0509}" srcOrd="2" destOrd="0" presId="urn:microsoft.com/office/officeart/2016/7/layout/LinearBlockProcessNumbered"/>
    <dgm:cxn modelId="{A48BA5C6-355D-DC4E-B11A-490207D938BE}" type="presParOf" srcId="{D441BF12-3152-1A46-8828-3735AC26C6CB}" destId="{54BD1624-4BA1-9842-BA42-E7AD898E3E8B}" srcOrd="5" destOrd="0" presId="urn:microsoft.com/office/officeart/2016/7/layout/LinearBlockProcessNumbered"/>
    <dgm:cxn modelId="{E463B14A-0265-234F-A291-BB4FA748073C}" type="presParOf" srcId="{D441BF12-3152-1A46-8828-3735AC26C6CB}" destId="{1E2A853F-8804-0844-9414-58FA29A3849C}" srcOrd="6" destOrd="0" presId="urn:microsoft.com/office/officeart/2016/7/layout/LinearBlockProcessNumbered"/>
    <dgm:cxn modelId="{DB6A2727-E999-754D-8ACC-5318ECDF8C0D}" type="presParOf" srcId="{1E2A853F-8804-0844-9414-58FA29A3849C}" destId="{E2AF7A5C-A610-CD4C-9393-A186620807D7}" srcOrd="0" destOrd="0" presId="urn:microsoft.com/office/officeart/2016/7/layout/LinearBlockProcessNumbered"/>
    <dgm:cxn modelId="{21327C02-F5DF-B140-B74C-776FFEE00DCF}" type="presParOf" srcId="{1E2A853F-8804-0844-9414-58FA29A3849C}" destId="{93625960-2D20-4446-A794-53E6910AC9B4}" srcOrd="1" destOrd="0" presId="urn:microsoft.com/office/officeart/2016/7/layout/LinearBlockProcessNumbered"/>
    <dgm:cxn modelId="{969DF7D8-C336-0F42-BC1F-F25BCB6C7D83}" type="presParOf" srcId="{1E2A853F-8804-0844-9414-58FA29A3849C}" destId="{601F9F74-B42C-264C-95E0-C34BE26D54C8}" srcOrd="2" destOrd="0" presId="urn:microsoft.com/office/officeart/2016/7/layout/LinearBlockProcessNumbered"/>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35BEB3-451A-4EA0-BB69-F0880331D7D5}" type="doc">
      <dgm:prSet loTypeId="urn:microsoft.com/office/officeart/2005/8/layout/list1" loCatId="matrix" qsTypeId="urn:microsoft.com/office/officeart/2005/8/quickstyle/simple3" qsCatId="simple" csTypeId="urn:microsoft.com/office/officeart/2005/8/colors/accent3_3" csCatId="accent3" phldr="1"/>
      <dgm:spPr/>
      <dgm:t>
        <a:bodyPr/>
        <a:lstStyle/>
        <a:p>
          <a:endParaRPr lang="en-US"/>
        </a:p>
      </dgm:t>
    </dgm:pt>
    <dgm:pt modelId="{B147433C-4CBA-4D48-A850-9CF3C95A31A8}">
      <dgm:prSet custT="1"/>
      <dgm:spPr>
        <a:scene3d>
          <a:camera prst="orthographicFront"/>
          <a:lightRig rig="flat" dir="t"/>
        </a:scene3d>
      </dgm:spPr>
      <dgm:t>
        <a:bodyPr/>
        <a:lstStyle/>
        <a:p>
          <a:r>
            <a:rPr lang="x-none" sz="1800" b="0" i="0" dirty="0">
              <a:latin typeface="Calibri Light" panose="020F0302020204030204" pitchFamily="34" charset="0"/>
              <a:cs typeface="Calibri Light" panose="020F0302020204030204" pitchFamily="34" charset="0"/>
            </a:rPr>
            <a:t>Перетин кордону</a:t>
          </a:r>
          <a:r>
            <a:rPr lang="de-DE" sz="1800" b="0" i="0" dirty="0">
              <a:latin typeface="Calibri Light" panose="020F0302020204030204" pitchFamily="34" charset="0"/>
              <a:cs typeface="Calibri Light" panose="020F0302020204030204" pitchFamily="34" charset="0"/>
            </a:rPr>
            <a:t> „</a:t>
          </a:r>
          <a:r>
            <a:rPr lang="x-none" sz="1800" b="0" i="0" dirty="0">
              <a:latin typeface="Calibri Light" panose="020F0302020204030204" pitchFamily="34" charset="0"/>
              <a:cs typeface="Calibri Light" panose="020F0302020204030204" pitchFamily="34" charset="0"/>
            </a:rPr>
            <a:t>з</a:t>
          </a:r>
          <a:r>
            <a:rPr lang="de-DE" sz="1800" b="0" i="0" dirty="0">
              <a:latin typeface="Calibri Light" panose="020F0302020204030204" pitchFamily="34" charset="0"/>
              <a:cs typeface="Calibri Light" panose="020F0302020204030204" pitchFamily="34" charset="0"/>
            </a:rPr>
            <a:t>“</a:t>
          </a:r>
          <a:r>
            <a:rPr lang="x-none" sz="1800" b="0" i="0" dirty="0">
              <a:latin typeface="Calibri Light" panose="020F0302020204030204" pitchFamily="34" charset="0"/>
              <a:cs typeface="Calibri Light" panose="020F0302020204030204" pitchFamily="34" charset="0"/>
            </a:rPr>
            <a:t> 6 983 041</a:t>
          </a:r>
          <a:endParaRPr lang="en-US" sz="1800" b="0" i="0" dirty="0">
            <a:latin typeface="Calibri Light" panose="020F0302020204030204" pitchFamily="34" charset="0"/>
            <a:cs typeface="Calibri Light" panose="020F0302020204030204" pitchFamily="34" charset="0"/>
          </a:endParaRPr>
        </a:p>
      </dgm:t>
    </dgm:pt>
    <dgm:pt modelId="{3EE476D0-24FF-4472-9F9F-1442EA467673}" type="parTrans" cxnId="{37A4B750-B85F-470C-B20F-77F016AF5EA7}">
      <dgm:prSet/>
      <dgm:spPr/>
      <dgm:t>
        <a:bodyPr/>
        <a:lstStyle/>
        <a:p>
          <a:endParaRPr lang="en-US" sz="1800" b="0" i="0">
            <a:latin typeface="Calibri Light" panose="020F0302020204030204" pitchFamily="34" charset="0"/>
            <a:cs typeface="Calibri Light" panose="020F0302020204030204" pitchFamily="34" charset="0"/>
          </a:endParaRPr>
        </a:p>
      </dgm:t>
    </dgm:pt>
    <dgm:pt modelId="{732C6E73-19EC-4C50-9F0F-D31E6A7DDF71}" type="sibTrans" cxnId="{37A4B750-B85F-470C-B20F-77F016AF5EA7}">
      <dgm:prSet/>
      <dgm:spPr/>
      <dgm:t>
        <a:bodyPr/>
        <a:lstStyle/>
        <a:p>
          <a:endParaRPr lang="en-US" sz="1800" b="0" i="0">
            <a:latin typeface="Calibri Light" panose="020F0302020204030204" pitchFamily="34" charset="0"/>
            <a:cs typeface="Calibri Light" panose="020F0302020204030204" pitchFamily="34" charset="0"/>
          </a:endParaRPr>
        </a:p>
      </dgm:t>
    </dgm:pt>
    <dgm:pt modelId="{3007A82A-5815-42BF-BE68-6D404BE805B6}">
      <dgm:prSet custT="1"/>
      <dgm:spPr>
        <a:scene3d>
          <a:camera prst="orthographicFront"/>
          <a:lightRig rig="flat" dir="t"/>
        </a:scene3d>
      </dgm:spPr>
      <dgm:t>
        <a:bodyPr/>
        <a:lstStyle/>
        <a:p>
          <a:r>
            <a:rPr lang="x-none" sz="1800" b="0" i="0" dirty="0">
              <a:latin typeface="Calibri Light" panose="020F0302020204030204" pitchFamily="34" charset="0"/>
              <a:cs typeface="Calibri Light" panose="020F0302020204030204" pitchFamily="34" charset="0"/>
            </a:rPr>
            <a:t>Перетин кордону </a:t>
          </a:r>
          <a:r>
            <a:rPr lang="de-DE" sz="1800" b="0" i="0" dirty="0">
              <a:latin typeface="Calibri Light" panose="020F0302020204030204" pitchFamily="34" charset="0"/>
              <a:cs typeface="Calibri Light" panose="020F0302020204030204" pitchFamily="34" charset="0"/>
            </a:rPr>
            <a:t> „</a:t>
          </a:r>
          <a:r>
            <a:rPr lang="x-none" sz="1800" b="0" i="0" dirty="0">
              <a:latin typeface="Calibri Light" panose="020F0302020204030204" pitchFamily="34" charset="0"/>
              <a:cs typeface="Calibri Light" panose="020F0302020204030204" pitchFamily="34" charset="0"/>
            </a:rPr>
            <a:t>до</a:t>
          </a:r>
          <a:r>
            <a:rPr lang="de-DE" sz="1800" b="0" i="0" dirty="0">
              <a:latin typeface="Calibri Light" panose="020F0302020204030204" pitchFamily="34" charset="0"/>
              <a:cs typeface="Calibri Light" panose="020F0302020204030204" pitchFamily="34" charset="0"/>
            </a:rPr>
            <a:t>“ 2102 047</a:t>
          </a:r>
          <a:endParaRPr lang="x-none" sz="1800" b="0" i="0" dirty="0">
            <a:latin typeface="Calibri Light" panose="020F0302020204030204" pitchFamily="34" charset="0"/>
            <a:cs typeface="Calibri Light" panose="020F0302020204030204" pitchFamily="34" charset="0"/>
          </a:endParaRPr>
        </a:p>
      </dgm:t>
    </dgm:pt>
    <dgm:pt modelId="{051745A9-C71C-4F17-9352-7F45A5ABBBA7}" type="parTrans" cxnId="{0D9638A5-92A4-4FDF-B001-B6B8AE175D19}">
      <dgm:prSet/>
      <dgm:spPr/>
      <dgm:t>
        <a:bodyPr/>
        <a:lstStyle/>
        <a:p>
          <a:endParaRPr lang="en-US" sz="1800" b="0" i="0">
            <a:latin typeface="Calibri Light" panose="020F0302020204030204" pitchFamily="34" charset="0"/>
            <a:cs typeface="Calibri Light" panose="020F0302020204030204" pitchFamily="34" charset="0"/>
          </a:endParaRPr>
        </a:p>
      </dgm:t>
    </dgm:pt>
    <dgm:pt modelId="{686F4D79-C432-49E1-BF4A-ABAB539617FA}" type="sibTrans" cxnId="{0D9638A5-92A4-4FDF-B001-B6B8AE175D19}">
      <dgm:prSet/>
      <dgm:spPr/>
      <dgm:t>
        <a:bodyPr/>
        <a:lstStyle/>
        <a:p>
          <a:endParaRPr lang="en-US" sz="1800" b="0" i="0">
            <a:latin typeface="Calibri Light" panose="020F0302020204030204" pitchFamily="34" charset="0"/>
            <a:cs typeface="Calibri Light" panose="020F0302020204030204" pitchFamily="34" charset="0"/>
          </a:endParaRPr>
        </a:p>
      </dgm:t>
    </dgm:pt>
    <dgm:pt modelId="{A46960B5-9463-AD4A-A84A-35D7A62094F9}">
      <dgm:prSet custT="1"/>
      <dgm:spPr/>
      <dgm:t>
        <a:bodyPr/>
        <a:lstStyle/>
        <a:p>
          <a:r>
            <a:rPr lang="ru-RU" sz="1800" b="0" i="0" dirty="0" err="1">
              <a:latin typeface="Calibri Light" panose="020F0302020204030204" pitchFamily="34" charset="0"/>
              <a:cs typeface="Calibri Light" panose="020F0302020204030204" pitchFamily="34" charset="0"/>
            </a:rPr>
            <a:t>Близько</a:t>
          </a:r>
          <a:r>
            <a:rPr lang="ru-RU" sz="1800" b="0" i="0" dirty="0">
              <a:latin typeface="Calibri Light" panose="020F0302020204030204" pitchFamily="34" charset="0"/>
              <a:cs typeface="Calibri Light" panose="020F0302020204030204" pitchFamily="34" charset="0"/>
            </a:rPr>
            <a:t> 90</a:t>
          </a:r>
          <a:r>
            <a:rPr lang="de-DE" sz="1800" b="0" i="0" dirty="0">
              <a:latin typeface="Calibri Light" panose="020F0302020204030204" pitchFamily="34" charset="0"/>
              <a:cs typeface="Calibri Light" panose="020F0302020204030204" pitchFamily="34" charset="0"/>
            </a:rPr>
            <a:t>% – </a:t>
          </a:r>
          <a:r>
            <a:rPr lang="uk-UA" sz="1800" b="0" i="0" dirty="0">
              <a:latin typeface="Calibri Light" panose="020F0302020204030204" pitchFamily="34" charset="0"/>
              <a:cs typeface="Calibri Light" panose="020F0302020204030204" pitchFamily="34" charset="0"/>
            </a:rPr>
            <a:t>жінки та діти</a:t>
          </a:r>
          <a:endParaRPr lang="ru-RU" sz="1800" b="0" i="0" dirty="0">
            <a:latin typeface="Calibri Light" panose="020F0302020204030204" pitchFamily="34" charset="0"/>
            <a:cs typeface="Calibri Light" panose="020F0302020204030204" pitchFamily="34" charset="0"/>
          </a:endParaRPr>
        </a:p>
      </dgm:t>
    </dgm:pt>
    <dgm:pt modelId="{1390976C-5289-8642-B7E4-ABD3C5D7F314}" type="parTrans" cxnId="{B4553BB6-225F-5348-BA2C-2DBB50E67BB4}">
      <dgm:prSet/>
      <dgm:spPr/>
      <dgm:t>
        <a:bodyPr/>
        <a:lstStyle/>
        <a:p>
          <a:endParaRPr lang="ru-RU" sz="1800" b="0" i="0">
            <a:latin typeface="Calibri Light" panose="020F0302020204030204" pitchFamily="34" charset="0"/>
            <a:cs typeface="Calibri Light" panose="020F0302020204030204" pitchFamily="34" charset="0"/>
          </a:endParaRPr>
        </a:p>
      </dgm:t>
    </dgm:pt>
    <dgm:pt modelId="{0F8531D1-9B8E-BD47-9169-89C8EE5D0E8C}" type="sibTrans" cxnId="{B4553BB6-225F-5348-BA2C-2DBB50E67BB4}">
      <dgm:prSet/>
      <dgm:spPr/>
      <dgm:t>
        <a:bodyPr/>
        <a:lstStyle/>
        <a:p>
          <a:endParaRPr lang="ru-RU" sz="1800" b="0" i="0">
            <a:latin typeface="Calibri Light" panose="020F0302020204030204" pitchFamily="34" charset="0"/>
            <a:cs typeface="Calibri Light" panose="020F0302020204030204" pitchFamily="34" charset="0"/>
          </a:endParaRPr>
        </a:p>
      </dgm:t>
    </dgm:pt>
    <dgm:pt modelId="{141A4772-D76A-D540-9AA0-534CD584D1A4}">
      <dgm:prSet custT="1"/>
      <dgm:spPr/>
      <dgm:t>
        <a:bodyPr/>
        <a:lstStyle/>
        <a:p>
          <a:r>
            <a:rPr lang="uk-UA" sz="1800" b="0" i="0" u="none" dirty="0">
              <a:latin typeface="Calibri Light" panose="020F0302020204030204" pitchFamily="34" charset="0"/>
              <a:cs typeface="Calibri Light" panose="020F0302020204030204" pitchFamily="34" charset="0"/>
            </a:rPr>
            <a:t>По країні </a:t>
          </a:r>
          <a:r>
            <a:rPr lang="de-DE" sz="1800" b="0" i="0" u="none" dirty="0">
              <a:latin typeface="Calibri Light" panose="020F0302020204030204" pitchFamily="34" charset="0"/>
              <a:cs typeface="Calibri Light" panose="020F0302020204030204" pitchFamily="34" charset="0"/>
            </a:rPr>
            <a:t>– </a:t>
          </a:r>
          <a:r>
            <a:rPr lang="ru-RU" sz="1800" b="0" i="0" u="none" dirty="0" err="1">
              <a:latin typeface="Calibri Light" panose="020F0302020204030204" pitchFamily="34" charset="0"/>
              <a:cs typeface="Calibri Light" panose="020F0302020204030204" pitchFamily="34" charset="0"/>
            </a:rPr>
            <a:t>близько</a:t>
          </a:r>
          <a:r>
            <a:rPr lang="ru-RU" sz="1800" b="0" i="0" u="none" dirty="0">
              <a:latin typeface="Calibri Light" panose="020F0302020204030204" pitchFamily="34" charset="0"/>
              <a:cs typeface="Calibri Light" panose="020F0302020204030204" pitchFamily="34" charset="0"/>
            </a:rPr>
            <a:t> 8 млн</a:t>
          </a:r>
          <a:endParaRPr lang="de" sz="1800" b="0" i="0" u="none" dirty="0">
            <a:latin typeface="Calibri Light" panose="020F0302020204030204" pitchFamily="34" charset="0"/>
            <a:cs typeface="Calibri Light" panose="020F0302020204030204" pitchFamily="34" charset="0"/>
          </a:endParaRPr>
        </a:p>
      </dgm:t>
    </dgm:pt>
    <dgm:pt modelId="{A986FA58-178C-DB4A-8793-567345CCD19F}" type="parTrans" cxnId="{D14D3641-2ECC-E444-87AC-4EF8B75F05D1}">
      <dgm:prSet/>
      <dgm:spPr/>
      <dgm:t>
        <a:bodyPr/>
        <a:lstStyle/>
        <a:p>
          <a:endParaRPr lang="ru-RU" sz="1800" b="0" i="0">
            <a:latin typeface="Calibri Light" panose="020F0302020204030204" pitchFamily="34" charset="0"/>
            <a:cs typeface="Calibri Light" panose="020F0302020204030204" pitchFamily="34" charset="0"/>
          </a:endParaRPr>
        </a:p>
      </dgm:t>
    </dgm:pt>
    <dgm:pt modelId="{A6C62F3F-FBCF-A54A-AB2D-1184FBE6B32D}" type="sibTrans" cxnId="{D14D3641-2ECC-E444-87AC-4EF8B75F05D1}">
      <dgm:prSet/>
      <dgm:spPr/>
      <dgm:t>
        <a:bodyPr/>
        <a:lstStyle/>
        <a:p>
          <a:endParaRPr lang="ru-RU" sz="1800" b="0" i="0">
            <a:latin typeface="Calibri Light" panose="020F0302020204030204" pitchFamily="34" charset="0"/>
            <a:cs typeface="Calibri Light" panose="020F0302020204030204" pitchFamily="34" charset="0"/>
          </a:endParaRPr>
        </a:p>
      </dgm:t>
    </dgm:pt>
    <dgm:pt modelId="{31B36868-FE19-A94A-BC29-7C2A7D3C3218}">
      <dgm:prSet custT="1"/>
      <dgm:spPr/>
      <dgm:t>
        <a:bodyPr/>
        <a:lstStyle/>
        <a:p>
          <a:r>
            <a:rPr lang="ru-RU" sz="1800" b="0" i="0" dirty="0">
              <a:latin typeface="Calibri Light" panose="020F0302020204030204" pitchFamily="34" charset="0"/>
              <a:cs typeface="Calibri Light" panose="020F0302020204030204" pitchFamily="34" charset="0"/>
            </a:rPr>
            <a:t>Одна з </a:t>
          </a:r>
          <a:r>
            <a:rPr lang="ru-RU" sz="1800" b="0" i="0" dirty="0" err="1">
              <a:latin typeface="Calibri Light" panose="020F0302020204030204" pitchFamily="34" charset="0"/>
              <a:cs typeface="Calibri Light" panose="020F0302020204030204" pitchFamily="34" charset="0"/>
            </a:rPr>
            <a:t>найбільших</a:t>
          </a:r>
          <a:r>
            <a:rPr lang="ru-RU" sz="1800" b="0" i="0" dirty="0">
              <a:latin typeface="Calibri Light" panose="020F0302020204030204" pitchFamily="34" charset="0"/>
              <a:cs typeface="Calibri Light" panose="020F0302020204030204" pitchFamily="34" charset="0"/>
            </a:rPr>
            <a:t> криз </a:t>
          </a:r>
          <a:r>
            <a:rPr lang="de-DE" sz="1800" b="0" i="0" dirty="0">
              <a:latin typeface="Calibri Light" panose="020F0302020204030204" pitchFamily="34" charset="0"/>
              <a:cs typeface="Calibri Light" panose="020F0302020204030204" pitchFamily="34" charset="0"/>
            </a:rPr>
            <a:t>(</a:t>
          </a:r>
          <a:r>
            <a:rPr lang="uk-UA" sz="1800" b="0" i="0" dirty="0">
              <a:latin typeface="Calibri Light" panose="020F0302020204030204" pitchFamily="34" charset="0"/>
              <a:cs typeface="Calibri Light" panose="020F0302020204030204" pitchFamily="34" charset="0"/>
            </a:rPr>
            <a:t>при тривалості</a:t>
          </a:r>
        </a:p>
        <a:p>
          <a:r>
            <a:rPr lang="uk-UA" sz="1800" b="0" i="0" dirty="0">
              <a:latin typeface="Calibri Light" panose="020F0302020204030204" pitchFamily="34" charset="0"/>
              <a:cs typeface="Calibri Light" panose="020F0302020204030204" pitchFamily="34" charset="0"/>
            </a:rPr>
            <a:t>лише в 3 місяці)</a:t>
          </a:r>
          <a:endParaRPr lang="ru-RU" sz="1800" b="0" i="0" dirty="0">
            <a:latin typeface="Calibri Light" panose="020F0302020204030204" pitchFamily="34" charset="0"/>
            <a:cs typeface="Calibri Light" panose="020F0302020204030204" pitchFamily="34" charset="0"/>
          </a:endParaRPr>
        </a:p>
      </dgm:t>
    </dgm:pt>
    <dgm:pt modelId="{49B735AD-431B-2E49-9A3C-A3DD14FD518F}" type="parTrans" cxnId="{ECD98C0D-9FC3-C041-AF2F-7CB4F89C6BC6}">
      <dgm:prSet/>
      <dgm:spPr/>
      <dgm:t>
        <a:bodyPr/>
        <a:lstStyle/>
        <a:p>
          <a:endParaRPr lang="ru-RU" sz="1800" b="0" i="0">
            <a:latin typeface="Calibri Light" panose="020F0302020204030204" pitchFamily="34" charset="0"/>
            <a:cs typeface="Calibri Light" panose="020F0302020204030204" pitchFamily="34" charset="0"/>
          </a:endParaRPr>
        </a:p>
      </dgm:t>
    </dgm:pt>
    <dgm:pt modelId="{150FF562-6DF8-D347-B4D2-E1C0B5088CDA}" type="sibTrans" cxnId="{ECD98C0D-9FC3-C041-AF2F-7CB4F89C6BC6}">
      <dgm:prSet/>
      <dgm:spPr/>
      <dgm:t>
        <a:bodyPr/>
        <a:lstStyle/>
        <a:p>
          <a:endParaRPr lang="ru-RU" sz="1800" b="0" i="0">
            <a:latin typeface="Calibri Light" panose="020F0302020204030204" pitchFamily="34" charset="0"/>
            <a:cs typeface="Calibri Light" panose="020F0302020204030204" pitchFamily="34" charset="0"/>
          </a:endParaRPr>
        </a:p>
      </dgm:t>
    </dgm:pt>
    <dgm:pt modelId="{2AB363BA-33AB-C94B-B804-6D13A5F241A5}">
      <dgm:prSet custT="1"/>
      <dgm:spPr/>
      <dgm:t>
        <a:bodyPr/>
        <a:lstStyle/>
        <a:p>
          <a:r>
            <a:rPr lang="ru-RU" sz="1800" b="0" i="0" dirty="0" err="1">
              <a:latin typeface="Calibri Light" panose="020F0302020204030204" pitchFamily="34" charset="0"/>
              <a:cs typeface="Calibri Light" panose="020F0302020204030204" pitchFamily="34" charset="0"/>
            </a:rPr>
            <a:t>Найвищий</a:t>
          </a:r>
          <a:r>
            <a:rPr lang="ru-RU" sz="1800" b="0" i="0" dirty="0">
              <a:latin typeface="Calibri Light" panose="020F0302020204030204" pitchFamily="34" charset="0"/>
              <a:cs typeface="Calibri Light" panose="020F0302020204030204" pitchFamily="34" charset="0"/>
            </a:rPr>
            <a:t> у </a:t>
          </a:r>
          <a:r>
            <a:rPr lang="ru-RU" sz="1800" b="0" i="0" dirty="0" err="1">
              <a:latin typeface="Calibri Light" panose="020F0302020204030204" pitchFamily="34" charset="0"/>
              <a:cs typeface="Calibri Light" panose="020F0302020204030204" pitchFamily="34" charset="0"/>
            </a:rPr>
            <a:t>світі</a:t>
          </a:r>
          <a:r>
            <a:rPr lang="ru-RU" sz="1800" b="0" i="0" dirty="0">
              <a:latin typeface="Calibri Light" panose="020F0302020204030204" pitchFamily="34" charset="0"/>
              <a:cs typeface="Calibri Light" panose="020F0302020204030204" pitchFamily="34" charset="0"/>
            </a:rPr>
            <a:t> </a:t>
          </a:r>
          <a:r>
            <a:rPr lang="ru-RU" sz="1800" b="0" i="0" dirty="0" err="1">
              <a:latin typeface="Calibri Light" panose="020F0302020204030204" pitchFamily="34" charset="0"/>
              <a:cs typeface="Calibri Light" panose="020F0302020204030204" pitchFamily="34" charset="0"/>
            </a:rPr>
            <a:t>рівень</a:t>
          </a:r>
          <a:r>
            <a:rPr lang="ru-RU" sz="1800" b="0" i="0" dirty="0">
              <a:latin typeface="Calibri Light" panose="020F0302020204030204" pitchFamily="34" charset="0"/>
              <a:cs typeface="Calibri Light" panose="020F0302020204030204" pitchFamily="34" charset="0"/>
            </a:rPr>
            <a:t> </a:t>
          </a:r>
          <a:r>
            <a:rPr lang="de-DE" sz="1800" b="0" i="0" dirty="0">
              <a:latin typeface="Calibri Light" panose="020F0302020204030204" pitchFamily="34" charset="0"/>
              <a:cs typeface="Calibri Light" panose="020F0302020204030204" pitchFamily="34" charset="0"/>
            </a:rPr>
            <a:t>„</a:t>
          </a:r>
          <a:r>
            <a:rPr lang="ru-RU" sz="1800" b="0" i="0" dirty="0" err="1">
              <a:latin typeface="Calibri Light" panose="020F0302020204030204" pitchFamily="34" charset="0"/>
              <a:cs typeface="Calibri Light" panose="020F0302020204030204" pitchFamily="34" charset="0"/>
            </a:rPr>
            <a:t>втечі</a:t>
          </a:r>
          <a:r>
            <a:rPr lang="de-DE" sz="1800" b="0" i="0" dirty="0">
              <a:latin typeface="Calibri Light" panose="020F0302020204030204" pitchFamily="34" charset="0"/>
              <a:cs typeface="Calibri Light" panose="020F0302020204030204" pitchFamily="34" charset="0"/>
            </a:rPr>
            <a:t>“</a:t>
          </a:r>
          <a:endParaRPr lang="ru-RU" sz="1800" b="0" i="0" dirty="0">
            <a:latin typeface="Calibri Light" panose="020F0302020204030204" pitchFamily="34" charset="0"/>
            <a:cs typeface="Calibri Light" panose="020F0302020204030204" pitchFamily="34" charset="0"/>
          </a:endParaRPr>
        </a:p>
      </dgm:t>
    </dgm:pt>
    <dgm:pt modelId="{3380A5B2-6457-5B49-A493-599BC23006E4}" type="parTrans" cxnId="{35E97A22-E025-5F4D-A184-5EE619F92780}">
      <dgm:prSet/>
      <dgm:spPr/>
      <dgm:t>
        <a:bodyPr/>
        <a:lstStyle/>
        <a:p>
          <a:endParaRPr lang="ru-RU" sz="1800" b="0" i="0">
            <a:latin typeface="Calibri Light" panose="020F0302020204030204" pitchFamily="34" charset="0"/>
            <a:cs typeface="Calibri Light" panose="020F0302020204030204" pitchFamily="34" charset="0"/>
          </a:endParaRPr>
        </a:p>
      </dgm:t>
    </dgm:pt>
    <dgm:pt modelId="{9FDA20D7-DFE9-934E-9CB3-0DEC15647F25}" type="sibTrans" cxnId="{35E97A22-E025-5F4D-A184-5EE619F92780}">
      <dgm:prSet/>
      <dgm:spPr/>
      <dgm:t>
        <a:bodyPr/>
        <a:lstStyle/>
        <a:p>
          <a:endParaRPr lang="ru-RU" sz="1800" b="0" i="0">
            <a:latin typeface="Calibri Light" panose="020F0302020204030204" pitchFamily="34" charset="0"/>
            <a:cs typeface="Calibri Light" panose="020F0302020204030204" pitchFamily="34" charset="0"/>
          </a:endParaRPr>
        </a:p>
      </dgm:t>
    </dgm:pt>
    <dgm:pt modelId="{53DDF878-4E72-7944-8ABD-4F3F642DA25A}" type="pres">
      <dgm:prSet presAssocID="{C935BEB3-451A-4EA0-BB69-F0880331D7D5}" presName="linear" presStyleCnt="0">
        <dgm:presLayoutVars>
          <dgm:dir/>
          <dgm:animLvl val="lvl"/>
          <dgm:resizeHandles val="exact"/>
        </dgm:presLayoutVars>
      </dgm:prSet>
      <dgm:spPr/>
      <dgm:t>
        <a:bodyPr/>
        <a:lstStyle/>
        <a:p>
          <a:endParaRPr lang="uk-UA"/>
        </a:p>
      </dgm:t>
    </dgm:pt>
    <dgm:pt modelId="{CD5D77F7-8B13-D541-B184-4D938B4AC136}" type="pres">
      <dgm:prSet presAssocID="{31B36868-FE19-A94A-BC29-7C2A7D3C3218}" presName="parentLin" presStyleCnt="0"/>
      <dgm:spPr/>
    </dgm:pt>
    <dgm:pt modelId="{62F9081F-A784-5A44-811C-64BA411FF01C}" type="pres">
      <dgm:prSet presAssocID="{31B36868-FE19-A94A-BC29-7C2A7D3C3218}" presName="parentLeftMargin" presStyleLbl="node1" presStyleIdx="0" presStyleCnt="6"/>
      <dgm:spPr/>
      <dgm:t>
        <a:bodyPr/>
        <a:lstStyle/>
        <a:p>
          <a:endParaRPr lang="uk-UA"/>
        </a:p>
      </dgm:t>
    </dgm:pt>
    <dgm:pt modelId="{CF96FD57-BB21-EE4C-8FB7-5DA571BE2C34}" type="pres">
      <dgm:prSet presAssocID="{31B36868-FE19-A94A-BC29-7C2A7D3C3218}" presName="parentText" presStyleLbl="node1" presStyleIdx="0" presStyleCnt="6">
        <dgm:presLayoutVars>
          <dgm:chMax val="0"/>
          <dgm:bulletEnabled val="1"/>
        </dgm:presLayoutVars>
      </dgm:prSet>
      <dgm:spPr/>
      <dgm:t>
        <a:bodyPr/>
        <a:lstStyle/>
        <a:p>
          <a:endParaRPr lang="uk-UA"/>
        </a:p>
      </dgm:t>
    </dgm:pt>
    <dgm:pt modelId="{F4EF38D8-F435-5445-BE15-D140829EA58B}" type="pres">
      <dgm:prSet presAssocID="{31B36868-FE19-A94A-BC29-7C2A7D3C3218}" presName="negativeSpace" presStyleCnt="0"/>
      <dgm:spPr/>
    </dgm:pt>
    <dgm:pt modelId="{E3B42334-1122-8B42-8BDE-86A10253DBC7}" type="pres">
      <dgm:prSet presAssocID="{31B36868-FE19-A94A-BC29-7C2A7D3C3218}" presName="childText" presStyleLbl="conFgAcc1" presStyleIdx="0" presStyleCnt="6">
        <dgm:presLayoutVars>
          <dgm:bulletEnabled val="1"/>
        </dgm:presLayoutVars>
      </dgm:prSet>
      <dgm:spPr/>
    </dgm:pt>
    <dgm:pt modelId="{59759F0F-A814-014E-8BFF-67492E2DC89D}" type="pres">
      <dgm:prSet presAssocID="{150FF562-6DF8-D347-B4D2-E1C0B5088CDA}" presName="spaceBetweenRectangles" presStyleCnt="0"/>
      <dgm:spPr/>
    </dgm:pt>
    <dgm:pt modelId="{03D8C80D-8067-BF47-B2CB-0250A6728F65}" type="pres">
      <dgm:prSet presAssocID="{B147433C-4CBA-4D48-A850-9CF3C95A31A8}" presName="parentLin" presStyleCnt="0"/>
      <dgm:spPr/>
    </dgm:pt>
    <dgm:pt modelId="{F0DD2D73-8611-7140-8D88-743FD9AE4C0B}" type="pres">
      <dgm:prSet presAssocID="{B147433C-4CBA-4D48-A850-9CF3C95A31A8}" presName="parentLeftMargin" presStyleLbl="node1" presStyleIdx="0" presStyleCnt="6"/>
      <dgm:spPr/>
      <dgm:t>
        <a:bodyPr/>
        <a:lstStyle/>
        <a:p>
          <a:endParaRPr lang="uk-UA"/>
        </a:p>
      </dgm:t>
    </dgm:pt>
    <dgm:pt modelId="{439EAD46-1D56-4A43-BA1F-57D9AD0E3AFC}" type="pres">
      <dgm:prSet presAssocID="{B147433C-4CBA-4D48-A850-9CF3C95A31A8}" presName="parentText" presStyleLbl="node1" presStyleIdx="1" presStyleCnt="6">
        <dgm:presLayoutVars>
          <dgm:chMax val="0"/>
          <dgm:bulletEnabled val="1"/>
        </dgm:presLayoutVars>
      </dgm:prSet>
      <dgm:spPr/>
      <dgm:t>
        <a:bodyPr/>
        <a:lstStyle/>
        <a:p>
          <a:endParaRPr lang="uk-UA"/>
        </a:p>
      </dgm:t>
    </dgm:pt>
    <dgm:pt modelId="{CA172E9D-A6C2-2649-82D5-79C74FAE7043}" type="pres">
      <dgm:prSet presAssocID="{B147433C-4CBA-4D48-A850-9CF3C95A31A8}" presName="negativeSpace" presStyleCnt="0"/>
      <dgm:spPr/>
    </dgm:pt>
    <dgm:pt modelId="{58591FDC-62C8-E943-9B5F-691075DE2CF3}" type="pres">
      <dgm:prSet presAssocID="{B147433C-4CBA-4D48-A850-9CF3C95A31A8}" presName="childText" presStyleLbl="conFgAcc1" presStyleIdx="1" presStyleCnt="6">
        <dgm:presLayoutVars>
          <dgm:bulletEnabled val="1"/>
        </dgm:presLayoutVars>
      </dgm:prSet>
      <dgm:spPr/>
    </dgm:pt>
    <dgm:pt modelId="{F8EFA3C8-E398-204E-8AE2-FD380CF06B8B}" type="pres">
      <dgm:prSet presAssocID="{732C6E73-19EC-4C50-9F0F-D31E6A7DDF71}" presName="spaceBetweenRectangles" presStyleCnt="0"/>
      <dgm:spPr/>
    </dgm:pt>
    <dgm:pt modelId="{EE17A880-9590-AE44-88D3-6F38C898AAEF}" type="pres">
      <dgm:prSet presAssocID="{3007A82A-5815-42BF-BE68-6D404BE805B6}" presName="parentLin" presStyleCnt="0"/>
      <dgm:spPr/>
    </dgm:pt>
    <dgm:pt modelId="{3A45C804-DC64-3A46-8E7F-65E098380751}" type="pres">
      <dgm:prSet presAssocID="{3007A82A-5815-42BF-BE68-6D404BE805B6}" presName="parentLeftMargin" presStyleLbl="node1" presStyleIdx="1" presStyleCnt="6"/>
      <dgm:spPr/>
      <dgm:t>
        <a:bodyPr/>
        <a:lstStyle/>
        <a:p>
          <a:endParaRPr lang="uk-UA"/>
        </a:p>
      </dgm:t>
    </dgm:pt>
    <dgm:pt modelId="{B2DC8717-2174-1E40-8DB9-7FF74EB4ADF7}" type="pres">
      <dgm:prSet presAssocID="{3007A82A-5815-42BF-BE68-6D404BE805B6}" presName="parentText" presStyleLbl="node1" presStyleIdx="2" presStyleCnt="6">
        <dgm:presLayoutVars>
          <dgm:chMax val="0"/>
          <dgm:bulletEnabled val="1"/>
        </dgm:presLayoutVars>
      </dgm:prSet>
      <dgm:spPr/>
      <dgm:t>
        <a:bodyPr/>
        <a:lstStyle/>
        <a:p>
          <a:endParaRPr lang="uk-UA"/>
        </a:p>
      </dgm:t>
    </dgm:pt>
    <dgm:pt modelId="{2DE8D8D5-678F-7F42-810C-506E6B90AC96}" type="pres">
      <dgm:prSet presAssocID="{3007A82A-5815-42BF-BE68-6D404BE805B6}" presName="negativeSpace" presStyleCnt="0"/>
      <dgm:spPr/>
    </dgm:pt>
    <dgm:pt modelId="{FFA783BE-A83E-EA49-99B5-31FFE9CAC2C7}" type="pres">
      <dgm:prSet presAssocID="{3007A82A-5815-42BF-BE68-6D404BE805B6}" presName="childText" presStyleLbl="conFgAcc1" presStyleIdx="2" presStyleCnt="6">
        <dgm:presLayoutVars>
          <dgm:bulletEnabled val="1"/>
        </dgm:presLayoutVars>
      </dgm:prSet>
      <dgm:spPr/>
    </dgm:pt>
    <dgm:pt modelId="{67A15A41-4232-1A47-9022-BD1BA044D505}" type="pres">
      <dgm:prSet presAssocID="{686F4D79-C432-49E1-BF4A-ABAB539617FA}" presName="spaceBetweenRectangles" presStyleCnt="0"/>
      <dgm:spPr/>
    </dgm:pt>
    <dgm:pt modelId="{8301821E-F391-D946-8863-D561C2E7017C}" type="pres">
      <dgm:prSet presAssocID="{A46960B5-9463-AD4A-A84A-35D7A62094F9}" presName="parentLin" presStyleCnt="0"/>
      <dgm:spPr/>
    </dgm:pt>
    <dgm:pt modelId="{E29CAFF8-7398-5B41-9260-F7D876202753}" type="pres">
      <dgm:prSet presAssocID="{A46960B5-9463-AD4A-A84A-35D7A62094F9}" presName="parentLeftMargin" presStyleLbl="node1" presStyleIdx="2" presStyleCnt="6"/>
      <dgm:spPr/>
      <dgm:t>
        <a:bodyPr/>
        <a:lstStyle/>
        <a:p>
          <a:endParaRPr lang="uk-UA"/>
        </a:p>
      </dgm:t>
    </dgm:pt>
    <dgm:pt modelId="{9E6BD39F-A0B1-6E4B-9252-D415D39443E3}" type="pres">
      <dgm:prSet presAssocID="{A46960B5-9463-AD4A-A84A-35D7A62094F9}" presName="parentText" presStyleLbl="node1" presStyleIdx="3" presStyleCnt="6">
        <dgm:presLayoutVars>
          <dgm:chMax val="0"/>
          <dgm:bulletEnabled val="1"/>
        </dgm:presLayoutVars>
      </dgm:prSet>
      <dgm:spPr/>
      <dgm:t>
        <a:bodyPr/>
        <a:lstStyle/>
        <a:p>
          <a:endParaRPr lang="uk-UA"/>
        </a:p>
      </dgm:t>
    </dgm:pt>
    <dgm:pt modelId="{602DA352-B7D8-B548-96AC-4ED472122130}" type="pres">
      <dgm:prSet presAssocID="{A46960B5-9463-AD4A-A84A-35D7A62094F9}" presName="negativeSpace" presStyleCnt="0"/>
      <dgm:spPr/>
    </dgm:pt>
    <dgm:pt modelId="{E5BB348A-59A1-D847-8233-FBE99388222D}" type="pres">
      <dgm:prSet presAssocID="{A46960B5-9463-AD4A-A84A-35D7A62094F9}" presName="childText" presStyleLbl="conFgAcc1" presStyleIdx="3" presStyleCnt="6">
        <dgm:presLayoutVars>
          <dgm:bulletEnabled val="1"/>
        </dgm:presLayoutVars>
      </dgm:prSet>
      <dgm:spPr/>
    </dgm:pt>
    <dgm:pt modelId="{C4F23CBB-60E9-274B-8732-784D6895370A}" type="pres">
      <dgm:prSet presAssocID="{0F8531D1-9B8E-BD47-9169-89C8EE5D0E8C}" presName="spaceBetweenRectangles" presStyleCnt="0"/>
      <dgm:spPr/>
    </dgm:pt>
    <dgm:pt modelId="{5A4DD775-C483-AB43-B07A-CEBF3A1BD716}" type="pres">
      <dgm:prSet presAssocID="{141A4772-D76A-D540-9AA0-534CD584D1A4}" presName="parentLin" presStyleCnt="0"/>
      <dgm:spPr/>
    </dgm:pt>
    <dgm:pt modelId="{9348559F-FED8-2942-A729-B828D55A915F}" type="pres">
      <dgm:prSet presAssocID="{141A4772-D76A-D540-9AA0-534CD584D1A4}" presName="parentLeftMargin" presStyleLbl="node1" presStyleIdx="3" presStyleCnt="6"/>
      <dgm:spPr/>
      <dgm:t>
        <a:bodyPr/>
        <a:lstStyle/>
        <a:p>
          <a:endParaRPr lang="uk-UA"/>
        </a:p>
      </dgm:t>
    </dgm:pt>
    <dgm:pt modelId="{4B0CBB0D-E1B6-D94B-830B-8288D83B3E94}" type="pres">
      <dgm:prSet presAssocID="{141A4772-D76A-D540-9AA0-534CD584D1A4}" presName="parentText" presStyleLbl="node1" presStyleIdx="4" presStyleCnt="6">
        <dgm:presLayoutVars>
          <dgm:chMax val="0"/>
          <dgm:bulletEnabled val="1"/>
        </dgm:presLayoutVars>
      </dgm:prSet>
      <dgm:spPr/>
      <dgm:t>
        <a:bodyPr/>
        <a:lstStyle/>
        <a:p>
          <a:endParaRPr lang="uk-UA"/>
        </a:p>
      </dgm:t>
    </dgm:pt>
    <dgm:pt modelId="{41AE5D93-6AFA-5B48-9FAC-FE57FEBFD3E9}" type="pres">
      <dgm:prSet presAssocID="{141A4772-D76A-D540-9AA0-534CD584D1A4}" presName="negativeSpace" presStyleCnt="0"/>
      <dgm:spPr/>
    </dgm:pt>
    <dgm:pt modelId="{3C6AE7FA-574E-5A4E-B0C8-31EA1A55E1F0}" type="pres">
      <dgm:prSet presAssocID="{141A4772-D76A-D540-9AA0-534CD584D1A4}" presName="childText" presStyleLbl="conFgAcc1" presStyleIdx="4" presStyleCnt="6">
        <dgm:presLayoutVars>
          <dgm:bulletEnabled val="1"/>
        </dgm:presLayoutVars>
      </dgm:prSet>
      <dgm:spPr/>
    </dgm:pt>
    <dgm:pt modelId="{B5690787-F61E-A84A-A1D0-EF2B1D9ACD95}" type="pres">
      <dgm:prSet presAssocID="{A6C62F3F-FBCF-A54A-AB2D-1184FBE6B32D}" presName="spaceBetweenRectangles" presStyleCnt="0"/>
      <dgm:spPr/>
    </dgm:pt>
    <dgm:pt modelId="{4E348F6C-E9C0-D44A-93B8-0C6CC697B4D8}" type="pres">
      <dgm:prSet presAssocID="{2AB363BA-33AB-C94B-B804-6D13A5F241A5}" presName="parentLin" presStyleCnt="0"/>
      <dgm:spPr/>
    </dgm:pt>
    <dgm:pt modelId="{3EC5F4E1-04BC-0142-BA94-D835C96CF530}" type="pres">
      <dgm:prSet presAssocID="{2AB363BA-33AB-C94B-B804-6D13A5F241A5}" presName="parentLeftMargin" presStyleLbl="node1" presStyleIdx="4" presStyleCnt="6"/>
      <dgm:spPr/>
      <dgm:t>
        <a:bodyPr/>
        <a:lstStyle/>
        <a:p>
          <a:endParaRPr lang="uk-UA"/>
        </a:p>
      </dgm:t>
    </dgm:pt>
    <dgm:pt modelId="{B86E3452-4E22-1841-A0E8-157901CD68DE}" type="pres">
      <dgm:prSet presAssocID="{2AB363BA-33AB-C94B-B804-6D13A5F241A5}" presName="parentText" presStyleLbl="node1" presStyleIdx="5" presStyleCnt="6">
        <dgm:presLayoutVars>
          <dgm:chMax val="0"/>
          <dgm:bulletEnabled val="1"/>
        </dgm:presLayoutVars>
      </dgm:prSet>
      <dgm:spPr/>
      <dgm:t>
        <a:bodyPr/>
        <a:lstStyle/>
        <a:p>
          <a:endParaRPr lang="uk-UA"/>
        </a:p>
      </dgm:t>
    </dgm:pt>
    <dgm:pt modelId="{198E9F7F-2ECD-2E4F-9C03-18E2B79F84C5}" type="pres">
      <dgm:prSet presAssocID="{2AB363BA-33AB-C94B-B804-6D13A5F241A5}" presName="negativeSpace" presStyleCnt="0"/>
      <dgm:spPr/>
    </dgm:pt>
    <dgm:pt modelId="{EFA8365B-6614-DF44-9DDB-D2647C3C93AA}" type="pres">
      <dgm:prSet presAssocID="{2AB363BA-33AB-C94B-B804-6D13A5F241A5}" presName="childText" presStyleLbl="conFgAcc1" presStyleIdx="5" presStyleCnt="6">
        <dgm:presLayoutVars>
          <dgm:bulletEnabled val="1"/>
        </dgm:presLayoutVars>
      </dgm:prSet>
      <dgm:spPr/>
    </dgm:pt>
  </dgm:ptLst>
  <dgm:cxnLst>
    <dgm:cxn modelId="{58E896FA-152E-E944-BAC0-0E3D71A5EACE}" type="presOf" srcId="{B147433C-4CBA-4D48-A850-9CF3C95A31A8}" destId="{F0DD2D73-8611-7140-8D88-743FD9AE4C0B}" srcOrd="0" destOrd="0" presId="urn:microsoft.com/office/officeart/2005/8/layout/list1"/>
    <dgm:cxn modelId="{EBB681A3-3A6F-0644-A6BB-B5BC1A35B347}" type="presOf" srcId="{A46960B5-9463-AD4A-A84A-35D7A62094F9}" destId="{E29CAFF8-7398-5B41-9260-F7D876202753}" srcOrd="0" destOrd="0" presId="urn:microsoft.com/office/officeart/2005/8/layout/list1"/>
    <dgm:cxn modelId="{0AF1220C-9B92-B04C-8D03-11D77F463CBC}" type="presOf" srcId="{C935BEB3-451A-4EA0-BB69-F0880331D7D5}" destId="{53DDF878-4E72-7944-8ABD-4F3F642DA25A}" srcOrd="0" destOrd="0" presId="urn:microsoft.com/office/officeart/2005/8/layout/list1"/>
    <dgm:cxn modelId="{5519F015-1ED6-8649-88FA-70523F8F5A86}" type="presOf" srcId="{141A4772-D76A-D540-9AA0-534CD584D1A4}" destId="{4B0CBB0D-E1B6-D94B-830B-8288D83B3E94}" srcOrd="1" destOrd="0" presId="urn:microsoft.com/office/officeart/2005/8/layout/list1"/>
    <dgm:cxn modelId="{751D3C4A-B403-534B-AB0A-7DC518791EA7}" type="presOf" srcId="{2AB363BA-33AB-C94B-B804-6D13A5F241A5}" destId="{3EC5F4E1-04BC-0142-BA94-D835C96CF530}" srcOrd="0" destOrd="0" presId="urn:microsoft.com/office/officeart/2005/8/layout/list1"/>
    <dgm:cxn modelId="{0D9638A5-92A4-4FDF-B001-B6B8AE175D19}" srcId="{C935BEB3-451A-4EA0-BB69-F0880331D7D5}" destId="{3007A82A-5815-42BF-BE68-6D404BE805B6}" srcOrd="2" destOrd="0" parTransId="{051745A9-C71C-4F17-9352-7F45A5ABBBA7}" sibTransId="{686F4D79-C432-49E1-BF4A-ABAB539617FA}"/>
    <dgm:cxn modelId="{96D3708D-35A9-7948-AB79-4E0E1AC11BC9}" type="presOf" srcId="{2AB363BA-33AB-C94B-B804-6D13A5F241A5}" destId="{B86E3452-4E22-1841-A0E8-157901CD68DE}" srcOrd="1" destOrd="0" presId="urn:microsoft.com/office/officeart/2005/8/layout/list1"/>
    <dgm:cxn modelId="{900ECD87-58F8-FC4E-9134-B7627AFE6E55}" type="presOf" srcId="{A46960B5-9463-AD4A-A84A-35D7A62094F9}" destId="{9E6BD39F-A0B1-6E4B-9252-D415D39443E3}" srcOrd="1" destOrd="0" presId="urn:microsoft.com/office/officeart/2005/8/layout/list1"/>
    <dgm:cxn modelId="{9BD806D5-26F8-7546-907A-F305A63F87D9}" type="presOf" srcId="{31B36868-FE19-A94A-BC29-7C2A7D3C3218}" destId="{62F9081F-A784-5A44-811C-64BA411FF01C}" srcOrd="0" destOrd="0" presId="urn:microsoft.com/office/officeart/2005/8/layout/list1"/>
    <dgm:cxn modelId="{F3FD0D1C-A15C-A24D-B69D-9EA0A0C53FE8}" type="presOf" srcId="{141A4772-D76A-D540-9AA0-534CD584D1A4}" destId="{9348559F-FED8-2942-A729-B828D55A915F}" srcOrd="0" destOrd="0" presId="urn:microsoft.com/office/officeart/2005/8/layout/list1"/>
    <dgm:cxn modelId="{35E97A22-E025-5F4D-A184-5EE619F92780}" srcId="{C935BEB3-451A-4EA0-BB69-F0880331D7D5}" destId="{2AB363BA-33AB-C94B-B804-6D13A5F241A5}" srcOrd="5" destOrd="0" parTransId="{3380A5B2-6457-5B49-A493-599BC23006E4}" sibTransId="{9FDA20D7-DFE9-934E-9CB3-0DEC15647F25}"/>
    <dgm:cxn modelId="{1159E013-BCB8-2246-B5E6-8C75DA5AF4A0}" type="presOf" srcId="{3007A82A-5815-42BF-BE68-6D404BE805B6}" destId="{3A45C804-DC64-3A46-8E7F-65E098380751}" srcOrd="0" destOrd="0" presId="urn:microsoft.com/office/officeart/2005/8/layout/list1"/>
    <dgm:cxn modelId="{D14D3641-2ECC-E444-87AC-4EF8B75F05D1}" srcId="{C935BEB3-451A-4EA0-BB69-F0880331D7D5}" destId="{141A4772-D76A-D540-9AA0-534CD584D1A4}" srcOrd="4" destOrd="0" parTransId="{A986FA58-178C-DB4A-8793-567345CCD19F}" sibTransId="{A6C62F3F-FBCF-A54A-AB2D-1184FBE6B32D}"/>
    <dgm:cxn modelId="{E2EFE6C0-E50D-3B49-93D1-E8290102AAB0}" type="presOf" srcId="{B147433C-4CBA-4D48-A850-9CF3C95A31A8}" destId="{439EAD46-1D56-4A43-BA1F-57D9AD0E3AFC}" srcOrd="1" destOrd="0" presId="urn:microsoft.com/office/officeart/2005/8/layout/list1"/>
    <dgm:cxn modelId="{37A4B750-B85F-470C-B20F-77F016AF5EA7}" srcId="{C935BEB3-451A-4EA0-BB69-F0880331D7D5}" destId="{B147433C-4CBA-4D48-A850-9CF3C95A31A8}" srcOrd="1" destOrd="0" parTransId="{3EE476D0-24FF-4472-9F9F-1442EA467673}" sibTransId="{732C6E73-19EC-4C50-9F0F-D31E6A7DDF71}"/>
    <dgm:cxn modelId="{9E7FE417-32F2-5844-AAE3-C87D845275A4}" type="presOf" srcId="{3007A82A-5815-42BF-BE68-6D404BE805B6}" destId="{B2DC8717-2174-1E40-8DB9-7FF74EB4ADF7}" srcOrd="1" destOrd="0" presId="urn:microsoft.com/office/officeart/2005/8/layout/list1"/>
    <dgm:cxn modelId="{E9D5FEC2-8ACC-014D-A6DC-4972F231562C}" type="presOf" srcId="{31B36868-FE19-A94A-BC29-7C2A7D3C3218}" destId="{CF96FD57-BB21-EE4C-8FB7-5DA571BE2C34}" srcOrd="1" destOrd="0" presId="urn:microsoft.com/office/officeart/2005/8/layout/list1"/>
    <dgm:cxn modelId="{ECD98C0D-9FC3-C041-AF2F-7CB4F89C6BC6}" srcId="{C935BEB3-451A-4EA0-BB69-F0880331D7D5}" destId="{31B36868-FE19-A94A-BC29-7C2A7D3C3218}" srcOrd="0" destOrd="0" parTransId="{49B735AD-431B-2E49-9A3C-A3DD14FD518F}" sibTransId="{150FF562-6DF8-D347-B4D2-E1C0B5088CDA}"/>
    <dgm:cxn modelId="{B4553BB6-225F-5348-BA2C-2DBB50E67BB4}" srcId="{C935BEB3-451A-4EA0-BB69-F0880331D7D5}" destId="{A46960B5-9463-AD4A-A84A-35D7A62094F9}" srcOrd="3" destOrd="0" parTransId="{1390976C-5289-8642-B7E4-ABD3C5D7F314}" sibTransId="{0F8531D1-9B8E-BD47-9169-89C8EE5D0E8C}"/>
    <dgm:cxn modelId="{C1EE9361-F7F4-A74B-A285-682A8F059178}" type="presParOf" srcId="{53DDF878-4E72-7944-8ABD-4F3F642DA25A}" destId="{CD5D77F7-8B13-D541-B184-4D938B4AC136}" srcOrd="0" destOrd="0" presId="urn:microsoft.com/office/officeart/2005/8/layout/list1"/>
    <dgm:cxn modelId="{E7D18411-7FA2-FB48-AFEF-9566B7255285}" type="presParOf" srcId="{CD5D77F7-8B13-D541-B184-4D938B4AC136}" destId="{62F9081F-A784-5A44-811C-64BA411FF01C}" srcOrd="0" destOrd="0" presId="urn:microsoft.com/office/officeart/2005/8/layout/list1"/>
    <dgm:cxn modelId="{049871BF-9DBD-2547-8676-5806BD63DCDE}" type="presParOf" srcId="{CD5D77F7-8B13-D541-B184-4D938B4AC136}" destId="{CF96FD57-BB21-EE4C-8FB7-5DA571BE2C34}" srcOrd="1" destOrd="0" presId="urn:microsoft.com/office/officeart/2005/8/layout/list1"/>
    <dgm:cxn modelId="{D75CEF42-6EF5-E441-BEC1-E868CAB9551C}" type="presParOf" srcId="{53DDF878-4E72-7944-8ABD-4F3F642DA25A}" destId="{F4EF38D8-F435-5445-BE15-D140829EA58B}" srcOrd="1" destOrd="0" presId="urn:microsoft.com/office/officeart/2005/8/layout/list1"/>
    <dgm:cxn modelId="{E2026939-0A1F-2A46-9C78-DA0DDA27DA85}" type="presParOf" srcId="{53DDF878-4E72-7944-8ABD-4F3F642DA25A}" destId="{E3B42334-1122-8B42-8BDE-86A10253DBC7}" srcOrd="2" destOrd="0" presId="urn:microsoft.com/office/officeart/2005/8/layout/list1"/>
    <dgm:cxn modelId="{8C173759-5723-C04C-AF3C-3CE8B1A3FB50}" type="presParOf" srcId="{53DDF878-4E72-7944-8ABD-4F3F642DA25A}" destId="{59759F0F-A814-014E-8BFF-67492E2DC89D}" srcOrd="3" destOrd="0" presId="urn:microsoft.com/office/officeart/2005/8/layout/list1"/>
    <dgm:cxn modelId="{87C98D98-0CED-BF48-94E7-A1F72D5C7DC0}" type="presParOf" srcId="{53DDF878-4E72-7944-8ABD-4F3F642DA25A}" destId="{03D8C80D-8067-BF47-B2CB-0250A6728F65}" srcOrd="4" destOrd="0" presId="urn:microsoft.com/office/officeart/2005/8/layout/list1"/>
    <dgm:cxn modelId="{5A584547-67E1-F942-8985-A4008E3031A5}" type="presParOf" srcId="{03D8C80D-8067-BF47-B2CB-0250A6728F65}" destId="{F0DD2D73-8611-7140-8D88-743FD9AE4C0B}" srcOrd="0" destOrd="0" presId="urn:microsoft.com/office/officeart/2005/8/layout/list1"/>
    <dgm:cxn modelId="{1953F794-4B5A-D245-B5FB-D18F198E4CB9}" type="presParOf" srcId="{03D8C80D-8067-BF47-B2CB-0250A6728F65}" destId="{439EAD46-1D56-4A43-BA1F-57D9AD0E3AFC}" srcOrd="1" destOrd="0" presId="urn:microsoft.com/office/officeart/2005/8/layout/list1"/>
    <dgm:cxn modelId="{D63290E6-047C-914C-94DF-77A029688F26}" type="presParOf" srcId="{53DDF878-4E72-7944-8ABD-4F3F642DA25A}" destId="{CA172E9D-A6C2-2649-82D5-79C74FAE7043}" srcOrd="5" destOrd="0" presId="urn:microsoft.com/office/officeart/2005/8/layout/list1"/>
    <dgm:cxn modelId="{6FB31A3B-E164-694A-964F-F03A94016D7E}" type="presParOf" srcId="{53DDF878-4E72-7944-8ABD-4F3F642DA25A}" destId="{58591FDC-62C8-E943-9B5F-691075DE2CF3}" srcOrd="6" destOrd="0" presId="urn:microsoft.com/office/officeart/2005/8/layout/list1"/>
    <dgm:cxn modelId="{13B2039D-1B07-0449-B2F5-96505E6C057E}" type="presParOf" srcId="{53DDF878-4E72-7944-8ABD-4F3F642DA25A}" destId="{F8EFA3C8-E398-204E-8AE2-FD380CF06B8B}" srcOrd="7" destOrd="0" presId="urn:microsoft.com/office/officeart/2005/8/layout/list1"/>
    <dgm:cxn modelId="{C4D5E93A-445E-BC47-A134-28DFA8E6620D}" type="presParOf" srcId="{53DDF878-4E72-7944-8ABD-4F3F642DA25A}" destId="{EE17A880-9590-AE44-88D3-6F38C898AAEF}" srcOrd="8" destOrd="0" presId="urn:microsoft.com/office/officeart/2005/8/layout/list1"/>
    <dgm:cxn modelId="{E476267B-28AA-3D43-AC97-4CEE0D14A75D}" type="presParOf" srcId="{EE17A880-9590-AE44-88D3-6F38C898AAEF}" destId="{3A45C804-DC64-3A46-8E7F-65E098380751}" srcOrd="0" destOrd="0" presId="urn:microsoft.com/office/officeart/2005/8/layout/list1"/>
    <dgm:cxn modelId="{9CDD9BE2-1E0D-B94D-809B-E20983462585}" type="presParOf" srcId="{EE17A880-9590-AE44-88D3-6F38C898AAEF}" destId="{B2DC8717-2174-1E40-8DB9-7FF74EB4ADF7}" srcOrd="1" destOrd="0" presId="urn:microsoft.com/office/officeart/2005/8/layout/list1"/>
    <dgm:cxn modelId="{CAAA4BF0-4BE4-4842-AE33-068B4708F990}" type="presParOf" srcId="{53DDF878-4E72-7944-8ABD-4F3F642DA25A}" destId="{2DE8D8D5-678F-7F42-810C-506E6B90AC96}" srcOrd="9" destOrd="0" presId="urn:microsoft.com/office/officeart/2005/8/layout/list1"/>
    <dgm:cxn modelId="{EB4586C2-C5B9-BB44-A051-CAD1E97F5E17}" type="presParOf" srcId="{53DDF878-4E72-7944-8ABD-4F3F642DA25A}" destId="{FFA783BE-A83E-EA49-99B5-31FFE9CAC2C7}" srcOrd="10" destOrd="0" presId="urn:microsoft.com/office/officeart/2005/8/layout/list1"/>
    <dgm:cxn modelId="{445DC0BD-7A61-8B4A-A103-2B6FA5863F1C}" type="presParOf" srcId="{53DDF878-4E72-7944-8ABD-4F3F642DA25A}" destId="{67A15A41-4232-1A47-9022-BD1BA044D505}" srcOrd="11" destOrd="0" presId="urn:microsoft.com/office/officeart/2005/8/layout/list1"/>
    <dgm:cxn modelId="{B8255E8E-5353-D744-8793-0193FD90CFC9}" type="presParOf" srcId="{53DDF878-4E72-7944-8ABD-4F3F642DA25A}" destId="{8301821E-F391-D946-8863-D561C2E7017C}" srcOrd="12" destOrd="0" presId="urn:microsoft.com/office/officeart/2005/8/layout/list1"/>
    <dgm:cxn modelId="{FAE433BF-4826-274D-B8E8-D0E5279F8458}" type="presParOf" srcId="{8301821E-F391-D946-8863-D561C2E7017C}" destId="{E29CAFF8-7398-5B41-9260-F7D876202753}" srcOrd="0" destOrd="0" presId="urn:microsoft.com/office/officeart/2005/8/layout/list1"/>
    <dgm:cxn modelId="{9DC8843B-0F4A-8C43-819D-87580FF5786A}" type="presParOf" srcId="{8301821E-F391-D946-8863-D561C2E7017C}" destId="{9E6BD39F-A0B1-6E4B-9252-D415D39443E3}" srcOrd="1" destOrd="0" presId="urn:microsoft.com/office/officeart/2005/8/layout/list1"/>
    <dgm:cxn modelId="{83174F29-4C63-664F-9982-3B35835CBB04}" type="presParOf" srcId="{53DDF878-4E72-7944-8ABD-4F3F642DA25A}" destId="{602DA352-B7D8-B548-96AC-4ED472122130}" srcOrd="13" destOrd="0" presId="urn:microsoft.com/office/officeart/2005/8/layout/list1"/>
    <dgm:cxn modelId="{062B7C38-4B5B-BF46-9F74-70EEA11353DD}" type="presParOf" srcId="{53DDF878-4E72-7944-8ABD-4F3F642DA25A}" destId="{E5BB348A-59A1-D847-8233-FBE99388222D}" srcOrd="14" destOrd="0" presId="urn:microsoft.com/office/officeart/2005/8/layout/list1"/>
    <dgm:cxn modelId="{1BD3565C-A31C-0D42-8389-3BE8396D1ECC}" type="presParOf" srcId="{53DDF878-4E72-7944-8ABD-4F3F642DA25A}" destId="{C4F23CBB-60E9-274B-8732-784D6895370A}" srcOrd="15" destOrd="0" presId="urn:microsoft.com/office/officeart/2005/8/layout/list1"/>
    <dgm:cxn modelId="{C3788B5B-7F50-6E49-85DF-18229E9301C2}" type="presParOf" srcId="{53DDF878-4E72-7944-8ABD-4F3F642DA25A}" destId="{5A4DD775-C483-AB43-B07A-CEBF3A1BD716}" srcOrd="16" destOrd="0" presId="urn:microsoft.com/office/officeart/2005/8/layout/list1"/>
    <dgm:cxn modelId="{D7D86196-73CD-F441-9D86-AAE9B94FD71A}" type="presParOf" srcId="{5A4DD775-C483-AB43-B07A-CEBF3A1BD716}" destId="{9348559F-FED8-2942-A729-B828D55A915F}" srcOrd="0" destOrd="0" presId="urn:microsoft.com/office/officeart/2005/8/layout/list1"/>
    <dgm:cxn modelId="{37F568F1-DD80-F740-9343-A8B741FA1D35}" type="presParOf" srcId="{5A4DD775-C483-AB43-B07A-CEBF3A1BD716}" destId="{4B0CBB0D-E1B6-D94B-830B-8288D83B3E94}" srcOrd="1" destOrd="0" presId="urn:microsoft.com/office/officeart/2005/8/layout/list1"/>
    <dgm:cxn modelId="{5CE7AC84-2586-0A49-A3CF-6EA2B5898333}" type="presParOf" srcId="{53DDF878-4E72-7944-8ABD-4F3F642DA25A}" destId="{41AE5D93-6AFA-5B48-9FAC-FE57FEBFD3E9}" srcOrd="17" destOrd="0" presId="urn:microsoft.com/office/officeart/2005/8/layout/list1"/>
    <dgm:cxn modelId="{BBAED6E0-F981-BD42-9458-3A0835772EB2}" type="presParOf" srcId="{53DDF878-4E72-7944-8ABD-4F3F642DA25A}" destId="{3C6AE7FA-574E-5A4E-B0C8-31EA1A55E1F0}" srcOrd="18" destOrd="0" presId="urn:microsoft.com/office/officeart/2005/8/layout/list1"/>
    <dgm:cxn modelId="{7A06BBF6-86F0-D84B-86A0-E891CA21C53E}" type="presParOf" srcId="{53DDF878-4E72-7944-8ABD-4F3F642DA25A}" destId="{B5690787-F61E-A84A-A1D0-EF2B1D9ACD95}" srcOrd="19" destOrd="0" presId="urn:microsoft.com/office/officeart/2005/8/layout/list1"/>
    <dgm:cxn modelId="{3E7D1049-7DDF-CF42-9AFF-24107A6236FC}" type="presParOf" srcId="{53DDF878-4E72-7944-8ABD-4F3F642DA25A}" destId="{4E348F6C-E9C0-D44A-93B8-0C6CC697B4D8}" srcOrd="20" destOrd="0" presId="urn:microsoft.com/office/officeart/2005/8/layout/list1"/>
    <dgm:cxn modelId="{5867BBA2-5E0B-3442-A50A-D45B966490B2}" type="presParOf" srcId="{4E348F6C-E9C0-D44A-93B8-0C6CC697B4D8}" destId="{3EC5F4E1-04BC-0142-BA94-D835C96CF530}" srcOrd="0" destOrd="0" presId="urn:microsoft.com/office/officeart/2005/8/layout/list1"/>
    <dgm:cxn modelId="{61D22A3D-64CB-584C-853F-006F6531225B}" type="presParOf" srcId="{4E348F6C-E9C0-D44A-93B8-0C6CC697B4D8}" destId="{B86E3452-4E22-1841-A0E8-157901CD68DE}" srcOrd="1" destOrd="0" presId="urn:microsoft.com/office/officeart/2005/8/layout/list1"/>
    <dgm:cxn modelId="{8BEC3D0A-1FBB-7940-8A68-F93E13BFD4CF}" type="presParOf" srcId="{53DDF878-4E72-7944-8ABD-4F3F642DA25A}" destId="{198E9F7F-2ECD-2E4F-9C03-18E2B79F84C5}" srcOrd="21" destOrd="0" presId="urn:microsoft.com/office/officeart/2005/8/layout/list1"/>
    <dgm:cxn modelId="{B2810488-DCBB-C743-8E42-E4A4E0BEAE24}" type="presParOf" srcId="{53DDF878-4E72-7944-8ABD-4F3F642DA25A}" destId="{EFA8365B-6614-DF44-9DDB-D2647C3C93AA}"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F1189E-DDB8-9D4A-A40D-1233B80B43A9}" type="doc">
      <dgm:prSet loTypeId="urn:microsoft.com/office/officeart/2005/8/layout/arrow4" loCatId="matrix" qsTypeId="urn:microsoft.com/office/officeart/2005/8/quickstyle/simple1" qsCatId="simple" csTypeId="urn:microsoft.com/office/officeart/2005/8/colors/accent3_2" csCatId="accent3" phldr="1"/>
      <dgm:spPr/>
      <dgm:t>
        <a:bodyPr/>
        <a:lstStyle/>
        <a:p>
          <a:endParaRPr lang="ru-RU"/>
        </a:p>
      </dgm:t>
    </dgm:pt>
    <dgm:pt modelId="{7FE7D38F-4AC9-CE4C-B2BE-F796250631A3}">
      <dgm:prSet phldrT="[Текст]" custT="1"/>
      <dgm:spPr/>
      <dgm:t>
        <a:bodyPr/>
        <a:lstStyle/>
        <a:p>
          <a:pPr>
            <a:buNone/>
          </a:pPr>
          <a:endParaRPr lang="ru-RU" sz="1600" dirty="0">
            <a:solidFill>
              <a:schemeClr val="tx1"/>
            </a:solidFill>
            <a:latin typeface="Calibri" panose="020F0502020204030204" pitchFamily="34" charset="0"/>
            <a:cs typeface="Calibri" panose="020F0502020204030204" pitchFamily="34" charset="0"/>
          </a:endParaRPr>
        </a:p>
      </dgm:t>
    </dgm:pt>
    <dgm:pt modelId="{05BE7765-9639-4847-9F49-8FB5FD176423}" type="parTrans" cxnId="{5DC20953-605A-C649-A91B-73646F7DA083}">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0FB11EAF-06EB-0E42-BE58-B08359D93416}" type="sibTrans" cxnId="{5DC20953-605A-C649-A91B-73646F7DA083}">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F1260B3C-97E7-294F-A629-B30C27C3042D}">
      <dgm:prSet phldrT="[Текст]" custT="1"/>
      <dgm:spPr/>
      <dgm:t>
        <a:bodyPr/>
        <a:lstStyle/>
        <a:p>
          <a:pPr>
            <a:buNone/>
          </a:pPr>
          <a:r>
            <a:rPr lang="ru-RU" sz="1600" dirty="0">
              <a:solidFill>
                <a:schemeClr val="tx1"/>
              </a:solidFill>
              <a:latin typeface="Calibri" panose="020F0502020204030204" pitchFamily="34" charset="0"/>
              <a:cs typeface="Calibri" panose="020F0502020204030204" pitchFamily="34" charset="0"/>
            </a:rPr>
            <a:t>3 690 089</a:t>
          </a:r>
        </a:p>
      </dgm:t>
    </dgm:pt>
    <dgm:pt modelId="{D69CEA34-B441-7A47-A661-6A0A2E85E337}" type="parTrans" cxnId="{A0A99A3A-0F6F-6043-A8B7-92DDF89DAB11}">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78430182-F4A3-DD4E-8129-1CEEDA5AC416}" type="sibTrans" cxnId="{A0A99A3A-0F6F-6043-A8B7-92DDF89DAB11}">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7C4BBD54-42AE-354A-8756-CE4CA5FF0706}">
      <dgm:prSet phldrT="[Текст]" custT="1"/>
      <dgm:spPr/>
      <dgm:t>
        <a:bodyPr/>
        <a:lstStyle/>
        <a:p>
          <a:pPr>
            <a:buNone/>
          </a:pPr>
          <a:endParaRPr lang="ru-RU" sz="1600" dirty="0">
            <a:solidFill>
              <a:schemeClr val="tx1"/>
            </a:solidFill>
            <a:latin typeface="Calibri" panose="020F0502020204030204" pitchFamily="34" charset="0"/>
            <a:cs typeface="Calibri" panose="020F0502020204030204" pitchFamily="34" charset="0"/>
          </a:endParaRPr>
        </a:p>
      </dgm:t>
    </dgm:pt>
    <dgm:pt modelId="{E7ABCCF7-42B0-2841-B065-BBF922072636}" type="parTrans" cxnId="{685FD5FE-2F70-8042-8CD4-AF239ED75A66}">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26190DB7-D919-8345-8600-6CC15FF188B2}" type="sibTrans" cxnId="{685FD5FE-2F70-8042-8CD4-AF239ED75A66}">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07705081-BCF5-4545-8F90-ECD6A560FFE4}">
      <dgm:prSet phldrT="[Текст]" custT="1"/>
      <dgm:spPr/>
      <dgm:t>
        <a:bodyPr/>
        <a:lstStyle/>
        <a:p>
          <a:pPr>
            <a:buNone/>
          </a:pPr>
          <a:r>
            <a:rPr lang="ru-RU" sz="1600" dirty="0">
              <a:solidFill>
                <a:schemeClr val="tx1"/>
              </a:solidFill>
              <a:latin typeface="Calibri" panose="020F0502020204030204" pitchFamily="34" charset="0"/>
              <a:cs typeface="Calibri" panose="020F0502020204030204" pitchFamily="34" charset="0"/>
            </a:rPr>
            <a:t>1 512 192</a:t>
          </a:r>
        </a:p>
      </dgm:t>
    </dgm:pt>
    <dgm:pt modelId="{EC481661-A9A1-954B-A649-4D0E0C4E586C}" type="sibTrans" cxnId="{F78175A9-8774-1044-B49B-B568D1A9B6CA}">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44DFDCA0-2376-0B46-81F5-5DEC542113DA}" type="parTrans" cxnId="{F78175A9-8774-1044-B49B-B568D1A9B6CA}">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20D43A7A-E429-8D41-B5D2-40EDE4047BDC}" type="pres">
      <dgm:prSet presAssocID="{81F1189E-DDB8-9D4A-A40D-1233B80B43A9}" presName="compositeShape" presStyleCnt="0">
        <dgm:presLayoutVars>
          <dgm:chMax val="2"/>
          <dgm:dir/>
          <dgm:resizeHandles val="exact"/>
        </dgm:presLayoutVars>
      </dgm:prSet>
      <dgm:spPr/>
      <dgm:t>
        <a:bodyPr/>
        <a:lstStyle/>
        <a:p>
          <a:endParaRPr lang="uk-UA"/>
        </a:p>
      </dgm:t>
    </dgm:pt>
    <dgm:pt modelId="{C914A80C-30EC-6B47-A26E-28EE5C8E3F32}" type="pres">
      <dgm:prSet presAssocID="{7FE7D38F-4AC9-CE4C-B2BE-F796250631A3}" presName="upArrow" presStyleLbl="node1" presStyleIdx="0" presStyleCnt="2" custScaleX="40804"/>
      <dgm:spPr/>
    </dgm:pt>
    <dgm:pt modelId="{62C41C4D-A94D-1446-846C-1F1010BE8AC2}" type="pres">
      <dgm:prSet presAssocID="{7FE7D38F-4AC9-CE4C-B2BE-F796250631A3}" presName="upArrowText" presStyleLbl="revTx" presStyleIdx="0" presStyleCnt="2" custScaleY="33258">
        <dgm:presLayoutVars>
          <dgm:chMax val="0"/>
          <dgm:bulletEnabled val="1"/>
        </dgm:presLayoutVars>
      </dgm:prSet>
      <dgm:spPr/>
      <dgm:t>
        <a:bodyPr/>
        <a:lstStyle/>
        <a:p>
          <a:endParaRPr lang="uk-UA"/>
        </a:p>
      </dgm:t>
    </dgm:pt>
    <dgm:pt modelId="{5A2D8B8E-6A89-8E47-BF1E-E44D1DEFCF32}" type="pres">
      <dgm:prSet presAssocID="{7C4BBD54-42AE-354A-8756-CE4CA5FF0706}" presName="downArrow" presStyleLbl="node1" presStyleIdx="1" presStyleCnt="2" custScaleX="44454"/>
      <dgm:spPr/>
    </dgm:pt>
    <dgm:pt modelId="{C6F5218B-C667-5841-ACC7-04AB2A87E88C}" type="pres">
      <dgm:prSet presAssocID="{7C4BBD54-42AE-354A-8756-CE4CA5FF0706}" presName="downArrowText" presStyleLbl="revTx" presStyleIdx="1" presStyleCnt="2" custScaleY="45795">
        <dgm:presLayoutVars>
          <dgm:chMax val="0"/>
          <dgm:bulletEnabled val="1"/>
        </dgm:presLayoutVars>
      </dgm:prSet>
      <dgm:spPr/>
      <dgm:t>
        <a:bodyPr/>
        <a:lstStyle/>
        <a:p>
          <a:endParaRPr lang="uk-UA"/>
        </a:p>
      </dgm:t>
    </dgm:pt>
  </dgm:ptLst>
  <dgm:cxnLst>
    <dgm:cxn modelId="{F38709FE-1210-1F46-AAFC-95342B1D5DB1}" type="presOf" srcId="{7C4BBD54-42AE-354A-8756-CE4CA5FF0706}" destId="{C6F5218B-C667-5841-ACC7-04AB2A87E88C}" srcOrd="0" destOrd="0" presId="urn:microsoft.com/office/officeart/2005/8/layout/arrow4"/>
    <dgm:cxn modelId="{F78175A9-8774-1044-B49B-B568D1A9B6CA}" srcId="{7C4BBD54-42AE-354A-8756-CE4CA5FF0706}" destId="{07705081-BCF5-4545-8F90-ECD6A560FFE4}" srcOrd="0" destOrd="0" parTransId="{44DFDCA0-2376-0B46-81F5-5DEC542113DA}" sibTransId="{EC481661-A9A1-954B-A649-4D0E0C4E586C}"/>
    <dgm:cxn modelId="{59039D0D-5679-3D48-B0DF-77C3398D6C17}" type="presOf" srcId="{07705081-BCF5-4545-8F90-ECD6A560FFE4}" destId="{C6F5218B-C667-5841-ACC7-04AB2A87E88C}" srcOrd="0" destOrd="1" presId="urn:microsoft.com/office/officeart/2005/8/layout/arrow4"/>
    <dgm:cxn modelId="{A0A99A3A-0F6F-6043-A8B7-92DDF89DAB11}" srcId="{7FE7D38F-4AC9-CE4C-B2BE-F796250631A3}" destId="{F1260B3C-97E7-294F-A629-B30C27C3042D}" srcOrd="0" destOrd="0" parTransId="{D69CEA34-B441-7A47-A661-6A0A2E85E337}" sibTransId="{78430182-F4A3-DD4E-8129-1CEEDA5AC416}"/>
    <dgm:cxn modelId="{87ABA5F4-3AC6-ED4A-8395-D274FC1FF1EF}" type="presOf" srcId="{7FE7D38F-4AC9-CE4C-B2BE-F796250631A3}" destId="{62C41C4D-A94D-1446-846C-1F1010BE8AC2}" srcOrd="0" destOrd="0" presId="urn:microsoft.com/office/officeart/2005/8/layout/arrow4"/>
    <dgm:cxn modelId="{A9FBF600-BA7E-5A4D-B986-A7C78272D08D}" type="presOf" srcId="{F1260B3C-97E7-294F-A629-B30C27C3042D}" destId="{62C41C4D-A94D-1446-846C-1F1010BE8AC2}" srcOrd="0" destOrd="1" presId="urn:microsoft.com/office/officeart/2005/8/layout/arrow4"/>
    <dgm:cxn modelId="{685FD5FE-2F70-8042-8CD4-AF239ED75A66}" srcId="{81F1189E-DDB8-9D4A-A40D-1233B80B43A9}" destId="{7C4BBD54-42AE-354A-8756-CE4CA5FF0706}" srcOrd="1" destOrd="0" parTransId="{E7ABCCF7-42B0-2841-B065-BBF922072636}" sibTransId="{26190DB7-D919-8345-8600-6CC15FF188B2}"/>
    <dgm:cxn modelId="{5DC20953-605A-C649-A91B-73646F7DA083}" srcId="{81F1189E-DDB8-9D4A-A40D-1233B80B43A9}" destId="{7FE7D38F-4AC9-CE4C-B2BE-F796250631A3}" srcOrd="0" destOrd="0" parTransId="{05BE7765-9639-4847-9F49-8FB5FD176423}" sibTransId="{0FB11EAF-06EB-0E42-BE58-B08359D93416}"/>
    <dgm:cxn modelId="{AD6FBDF1-03C0-934A-B755-07048495F806}" type="presOf" srcId="{81F1189E-DDB8-9D4A-A40D-1233B80B43A9}" destId="{20D43A7A-E429-8D41-B5D2-40EDE4047BDC}" srcOrd="0" destOrd="0" presId="urn:microsoft.com/office/officeart/2005/8/layout/arrow4"/>
    <dgm:cxn modelId="{1E47B57B-375F-9C46-85F8-2750A28893BC}" type="presParOf" srcId="{20D43A7A-E429-8D41-B5D2-40EDE4047BDC}" destId="{C914A80C-30EC-6B47-A26E-28EE5C8E3F32}" srcOrd="0" destOrd="0" presId="urn:microsoft.com/office/officeart/2005/8/layout/arrow4"/>
    <dgm:cxn modelId="{56E6092A-2373-5544-BEC4-0AA80CD49F8F}" type="presParOf" srcId="{20D43A7A-E429-8D41-B5D2-40EDE4047BDC}" destId="{62C41C4D-A94D-1446-846C-1F1010BE8AC2}" srcOrd="1" destOrd="0" presId="urn:microsoft.com/office/officeart/2005/8/layout/arrow4"/>
    <dgm:cxn modelId="{F250213F-FBAD-0946-8F12-EC8E71F37159}" type="presParOf" srcId="{20D43A7A-E429-8D41-B5D2-40EDE4047BDC}" destId="{5A2D8B8E-6A89-8E47-BF1E-E44D1DEFCF32}" srcOrd="2" destOrd="0" presId="urn:microsoft.com/office/officeart/2005/8/layout/arrow4"/>
    <dgm:cxn modelId="{3DDEB09B-6EC8-DA46-AC74-7B744CC2BDF9}" type="presParOf" srcId="{20D43A7A-E429-8D41-B5D2-40EDE4047BDC}" destId="{C6F5218B-C667-5841-ACC7-04AB2A87E88C}"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F1189E-DDB8-9D4A-A40D-1233B80B43A9}" type="doc">
      <dgm:prSet loTypeId="urn:microsoft.com/office/officeart/2005/8/layout/arrow4" loCatId="matrix" qsTypeId="urn:microsoft.com/office/officeart/2005/8/quickstyle/simple1" qsCatId="simple" csTypeId="urn:microsoft.com/office/officeart/2005/8/colors/accent3_2" csCatId="accent3" phldr="1"/>
      <dgm:spPr/>
      <dgm:t>
        <a:bodyPr/>
        <a:lstStyle/>
        <a:p>
          <a:endParaRPr lang="ru-RU"/>
        </a:p>
      </dgm:t>
    </dgm:pt>
    <dgm:pt modelId="{7FE7D38F-4AC9-CE4C-B2BE-F796250631A3}">
      <dgm:prSet phldrT="[Текст]" custT="1"/>
      <dgm:spPr/>
      <dgm:t>
        <a:bodyPr/>
        <a:lstStyle/>
        <a:p>
          <a:pPr>
            <a:buNone/>
          </a:pPr>
          <a:endParaRPr lang="ru-RU" sz="1600" dirty="0">
            <a:solidFill>
              <a:schemeClr val="tx1"/>
            </a:solidFill>
            <a:latin typeface="Calibri" panose="020F0502020204030204" pitchFamily="34" charset="0"/>
            <a:cs typeface="Calibri" panose="020F0502020204030204" pitchFamily="34" charset="0"/>
          </a:endParaRPr>
        </a:p>
      </dgm:t>
    </dgm:pt>
    <dgm:pt modelId="{05BE7765-9639-4847-9F49-8FB5FD176423}" type="parTrans" cxnId="{5DC20953-605A-C649-A91B-73646F7DA083}">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0FB11EAF-06EB-0E42-BE58-B08359D93416}" type="sibTrans" cxnId="{5DC20953-605A-C649-A91B-73646F7DA083}">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F1260B3C-97E7-294F-A629-B30C27C3042D}">
      <dgm:prSet phldrT="[Текст]" custT="1"/>
      <dgm:spPr/>
      <dgm:t>
        <a:bodyPr/>
        <a:lstStyle/>
        <a:p>
          <a:pPr>
            <a:buNone/>
          </a:pPr>
          <a:r>
            <a:rPr lang="ru-RU" sz="1600" dirty="0">
              <a:solidFill>
                <a:schemeClr val="tx1"/>
              </a:solidFill>
              <a:latin typeface="Calibri" panose="020F0502020204030204" pitchFamily="34" charset="0"/>
              <a:cs typeface="Calibri" panose="020F0502020204030204" pitchFamily="34" charset="0"/>
            </a:rPr>
            <a:t>1 041 095</a:t>
          </a:r>
        </a:p>
      </dgm:t>
    </dgm:pt>
    <dgm:pt modelId="{D69CEA34-B441-7A47-A661-6A0A2E85E337}" type="parTrans" cxnId="{A0A99A3A-0F6F-6043-A8B7-92DDF89DAB11}">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78430182-F4A3-DD4E-8129-1CEEDA5AC416}" type="sibTrans" cxnId="{A0A99A3A-0F6F-6043-A8B7-92DDF89DAB11}">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20D43A7A-E429-8D41-B5D2-40EDE4047BDC}" type="pres">
      <dgm:prSet presAssocID="{81F1189E-DDB8-9D4A-A40D-1233B80B43A9}" presName="compositeShape" presStyleCnt="0">
        <dgm:presLayoutVars>
          <dgm:chMax val="2"/>
          <dgm:dir/>
          <dgm:resizeHandles val="exact"/>
        </dgm:presLayoutVars>
      </dgm:prSet>
      <dgm:spPr/>
      <dgm:t>
        <a:bodyPr/>
        <a:lstStyle/>
        <a:p>
          <a:endParaRPr lang="uk-UA"/>
        </a:p>
      </dgm:t>
    </dgm:pt>
    <dgm:pt modelId="{C914A80C-30EC-6B47-A26E-28EE5C8E3F32}" type="pres">
      <dgm:prSet presAssocID="{7FE7D38F-4AC9-CE4C-B2BE-F796250631A3}" presName="upArrow" presStyleLbl="node1" presStyleIdx="0" presStyleCnt="1" custScaleX="40804"/>
      <dgm:spPr/>
    </dgm:pt>
    <dgm:pt modelId="{62C41C4D-A94D-1446-846C-1F1010BE8AC2}" type="pres">
      <dgm:prSet presAssocID="{7FE7D38F-4AC9-CE4C-B2BE-F796250631A3}" presName="upArrowText" presStyleLbl="revTx" presStyleIdx="0" presStyleCnt="1" custScaleY="33258">
        <dgm:presLayoutVars>
          <dgm:chMax val="0"/>
          <dgm:bulletEnabled val="1"/>
        </dgm:presLayoutVars>
      </dgm:prSet>
      <dgm:spPr/>
      <dgm:t>
        <a:bodyPr/>
        <a:lstStyle/>
        <a:p>
          <a:endParaRPr lang="uk-UA"/>
        </a:p>
      </dgm:t>
    </dgm:pt>
  </dgm:ptLst>
  <dgm:cxnLst>
    <dgm:cxn modelId="{87ABA5F4-3AC6-ED4A-8395-D274FC1FF1EF}" type="presOf" srcId="{7FE7D38F-4AC9-CE4C-B2BE-F796250631A3}" destId="{62C41C4D-A94D-1446-846C-1F1010BE8AC2}" srcOrd="0" destOrd="0" presId="urn:microsoft.com/office/officeart/2005/8/layout/arrow4"/>
    <dgm:cxn modelId="{A9FBF600-BA7E-5A4D-B986-A7C78272D08D}" type="presOf" srcId="{F1260B3C-97E7-294F-A629-B30C27C3042D}" destId="{62C41C4D-A94D-1446-846C-1F1010BE8AC2}" srcOrd="0" destOrd="1" presId="urn:microsoft.com/office/officeart/2005/8/layout/arrow4"/>
    <dgm:cxn modelId="{A0A99A3A-0F6F-6043-A8B7-92DDF89DAB11}" srcId="{7FE7D38F-4AC9-CE4C-B2BE-F796250631A3}" destId="{F1260B3C-97E7-294F-A629-B30C27C3042D}" srcOrd="0" destOrd="0" parTransId="{D69CEA34-B441-7A47-A661-6A0A2E85E337}" sibTransId="{78430182-F4A3-DD4E-8129-1CEEDA5AC416}"/>
    <dgm:cxn modelId="{5DC20953-605A-C649-A91B-73646F7DA083}" srcId="{81F1189E-DDB8-9D4A-A40D-1233B80B43A9}" destId="{7FE7D38F-4AC9-CE4C-B2BE-F796250631A3}" srcOrd="0" destOrd="0" parTransId="{05BE7765-9639-4847-9F49-8FB5FD176423}" sibTransId="{0FB11EAF-06EB-0E42-BE58-B08359D93416}"/>
    <dgm:cxn modelId="{AD6FBDF1-03C0-934A-B755-07048495F806}" type="presOf" srcId="{81F1189E-DDB8-9D4A-A40D-1233B80B43A9}" destId="{20D43A7A-E429-8D41-B5D2-40EDE4047BDC}" srcOrd="0" destOrd="0" presId="urn:microsoft.com/office/officeart/2005/8/layout/arrow4"/>
    <dgm:cxn modelId="{1E47B57B-375F-9C46-85F8-2750A28893BC}" type="presParOf" srcId="{20D43A7A-E429-8D41-B5D2-40EDE4047BDC}" destId="{C914A80C-30EC-6B47-A26E-28EE5C8E3F32}" srcOrd="0" destOrd="0" presId="urn:microsoft.com/office/officeart/2005/8/layout/arrow4"/>
    <dgm:cxn modelId="{56E6092A-2373-5544-BEC4-0AA80CD49F8F}" type="presParOf" srcId="{20D43A7A-E429-8D41-B5D2-40EDE4047BDC}" destId="{62C41C4D-A94D-1446-846C-1F1010BE8AC2}" srcOrd="1" destOrd="0" presId="urn:microsoft.com/office/officeart/2005/8/layout/arrow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1F1189E-DDB8-9D4A-A40D-1233B80B43A9}" type="doc">
      <dgm:prSet loTypeId="urn:microsoft.com/office/officeart/2005/8/layout/arrow4" loCatId="matrix" qsTypeId="urn:microsoft.com/office/officeart/2005/8/quickstyle/simple1" qsCatId="simple" csTypeId="urn:microsoft.com/office/officeart/2005/8/colors/accent3_2" csCatId="accent3" phldr="1"/>
      <dgm:spPr/>
      <dgm:t>
        <a:bodyPr/>
        <a:lstStyle/>
        <a:p>
          <a:endParaRPr lang="ru-RU"/>
        </a:p>
      </dgm:t>
    </dgm:pt>
    <dgm:pt modelId="{7FE7D38F-4AC9-CE4C-B2BE-F796250631A3}">
      <dgm:prSet phldrT="[Текст]" custT="1"/>
      <dgm:spPr/>
      <dgm:t>
        <a:bodyPr/>
        <a:lstStyle/>
        <a:p>
          <a:pPr>
            <a:buNone/>
          </a:pPr>
          <a:endParaRPr lang="ru-RU" sz="1600" dirty="0">
            <a:solidFill>
              <a:schemeClr val="tx1"/>
            </a:solidFill>
            <a:latin typeface="Calibri" panose="020F0502020204030204" pitchFamily="34" charset="0"/>
            <a:cs typeface="Calibri" panose="020F0502020204030204" pitchFamily="34" charset="0"/>
          </a:endParaRPr>
        </a:p>
      </dgm:t>
    </dgm:pt>
    <dgm:pt modelId="{05BE7765-9639-4847-9F49-8FB5FD176423}" type="parTrans" cxnId="{5DC20953-605A-C649-A91B-73646F7DA083}">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0FB11EAF-06EB-0E42-BE58-B08359D93416}" type="sibTrans" cxnId="{5DC20953-605A-C649-A91B-73646F7DA083}">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F1260B3C-97E7-294F-A629-B30C27C3042D}">
      <dgm:prSet phldrT="[Текст]" custT="1"/>
      <dgm:spPr/>
      <dgm:t>
        <a:bodyPr/>
        <a:lstStyle/>
        <a:p>
          <a:pPr>
            <a:buNone/>
          </a:pPr>
          <a:r>
            <a:rPr lang="ru-RU" sz="1600" dirty="0">
              <a:solidFill>
                <a:schemeClr val="tx1"/>
              </a:solidFill>
              <a:latin typeface="Calibri" panose="020F0502020204030204" pitchFamily="34" charset="0"/>
              <a:cs typeface="Calibri" panose="020F0502020204030204" pitchFamily="34" charset="0"/>
            </a:rPr>
            <a:t>698 420</a:t>
          </a:r>
        </a:p>
      </dgm:t>
    </dgm:pt>
    <dgm:pt modelId="{D69CEA34-B441-7A47-A661-6A0A2E85E337}" type="parTrans" cxnId="{A0A99A3A-0F6F-6043-A8B7-92DDF89DAB11}">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78430182-F4A3-DD4E-8129-1CEEDA5AC416}" type="sibTrans" cxnId="{A0A99A3A-0F6F-6043-A8B7-92DDF89DAB11}">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20D43A7A-E429-8D41-B5D2-40EDE4047BDC}" type="pres">
      <dgm:prSet presAssocID="{81F1189E-DDB8-9D4A-A40D-1233B80B43A9}" presName="compositeShape" presStyleCnt="0">
        <dgm:presLayoutVars>
          <dgm:chMax val="2"/>
          <dgm:dir/>
          <dgm:resizeHandles val="exact"/>
        </dgm:presLayoutVars>
      </dgm:prSet>
      <dgm:spPr/>
      <dgm:t>
        <a:bodyPr/>
        <a:lstStyle/>
        <a:p>
          <a:endParaRPr lang="uk-UA"/>
        </a:p>
      </dgm:t>
    </dgm:pt>
    <dgm:pt modelId="{C914A80C-30EC-6B47-A26E-28EE5C8E3F32}" type="pres">
      <dgm:prSet presAssocID="{7FE7D38F-4AC9-CE4C-B2BE-F796250631A3}" presName="upArrow" presStyleLbl="node1" presStyleIdx="0" presStyleCnt="1" custScaleX="40804"/>
      <dgm:spPr/>
    </dgm:pt>
    <dgm:pt modelId="{62C41C4D-A94D-1446-846C-1F1010BE8AC2}" type="pres">
      <dgm:prSet presAssocID="{7FE7D38F-4AC9-CE4C-B2BE-F796250631A3}" presName="upArrowText" presStyleLbl="revTx" presStyleIdx="0" presStyleCnt="1" custScaleY="33258">
        <dgm:presLayoutVars>
          <dgm:chMax val="0"/>
          <dgm:bulletEnabled val="1"/>
        </dgm:presLayoutVars>
      </dgm:prSet>
      <dgm:spPr/>
      <dgm:t>
        <a:bodyPr/>
        <a:lstStyle/>
        <a:p>
          <a:endParaRPr lang="uk-UA"/>
        </a:p>
      </dgm:t>
    </dgm:pt>
  </dgm:ptLst>
  <dgm:cxnLst>
    <dgm:cxn modelId="{87ABA5F4-3AC6-ED4A-8395-D274FC1FF1EF}" type="presOf" srcId="{7FE7D38F-4AC9-CE4C-B2BE-F796250631A3}" destId="{62C41C4D-A94D-1446-846C-1F1010BE8AC2}" srcOrd="0" destOrd="0" presId="urn:microsoft.com/office/officeart/2005/8/layout/arrow4"/>
    <dgm:cxn modelId="{A9FBF600-BA7E-5A4D-B986-A7C78272D08D}" type="presOf" srcId="{F1260B3C-97E7-294F-A629-B30C27C3042D}" destId="{62C41C4D-A94D-1446-846C-1F1010BE8AC2}" srcOrd="0" destOrd="1" presId="urn:microsoft.com/office/officeart/2005/8/layout/arrow4"/>
    <dgm:cxn modelId="{A0A99A3A-0F6F-6043-A8B7-92DDF89DAB11}" srcId="{7FE7D38F-4AC9-CE4C-B2BE-F796250631A3}" destId="{F1260B3C-97E7-294F-A629-B30C27C3042D}" srcOrd="0" destOrd="0" parTransId="{D69CEA34-B441-7A47-A661-6A0A2E85E337}" sibTransId="{78430182-F4A3-DD4E-8129-1CEEDA5AC416}"/>
    <dgm:cxn modelId="{5DC20953-605A-C649-A91B-73646F7DA083}" srcId="{81F1189E-DDB8-9D4A-A40D-1233B80B43A9}" destId="{7FE7D38F-4AC9-CE4C-B2BE-F796250631A3}" srcOrd="0" destOrd="0" parTransId="{05BE7765-9639-4847-9F49-8FB5FD176423}" sibTransId="{0FB11EAF-06EB-0E42-BE58-B08359D93416}"/>
    <dgm:cxn modelId="{AD6FBDF1-03C0-934A-B755-07048495F806}" type="presOf" srcId="{81F1189E-DDB8-9D4A-A40D-1233B80B43A9}" destId="{20D43A7A-E429-8D41-B5D2-40EDE4047BDC}" srcOrd="0" destOrd="0" presId="urn:microsoft.com/office/officeart/2005/8/layout/arrow4"/>
    <dgm:cxn modelId="{1E47B57B-375F-9C46-85F8-2750A28893BC}" type="presParOf" srcId="{20D43A7A-E429-8D41-B5D2-40EDE4047BDC}" destId="{C914A80C-30EC-6B47-A26E-28EE5C8E3F32}" srcOrd="0" destOrd="0" presId="urn:microsoft.com/office/officeart/2005/8/layout/arrow4"/>
    <dgm:cxn modelId="{56E6092A-2373-5544-BEC4-0AA80CD49F8F}" type="presParOf" srcId="{20D43A7A-E429-8D41-B5D2-40EDE4047BDC}" destId="{62C41C4D-A94D-1446-846C-1F1010BE8AC2}" srcOrd="1" destOrd="0" presId="urn:microsoft.com/office/officeart/2005/8/layout/arrow4"/>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1F1189E-DDB8-9D4A-A40D-1233B80B43A9}" type="doc">
      <dgm:prSet loTypeId="urn:microsoft.com/office/officeart/2005/8/layout/arrow4" loCatId="matrix" qsTypeId="urn:microsoft.com/office/officeart/2005/8/quickstyle/simple1" qsCatId="simple" csTypeId="urn:microsoft.com/office/officeart/2005/8/colors/accent3_2" csCatId="accent3" phldr="1"/>
      <dgm:spPr/>
      <dgm:t>
        <a:bodyPr/>
        <a:lstStyle/>
        <a:p>
          <a:endParaRPr lang="ru-RU"/>
        </a:p>
      </dgm:t>
    </dgm:pt>
    <dgm:pt modelId="{7FE7D38F-4AC9-CE4C-B2BE-F796250631A3}">
      <dgm:prSet phldrT="[Текст]" custT="1"/>
      <dgm:spPr/>
      <dgm:t>
        <a:bodyPr/>
        <a:lstStyle/>
        <a:p>
          <a:pPr>
            <a:buNone/>
          </a:pPr>
          <a:endParaRPr lang="ru-RU" sz="1600" dirty="0">
            <a:solidFill>
              <a:schemeClr val="tx1"/>
            </a:solidFill>
            <a:latin typeface="Calibri" panose="020F0502020204030204" pitchFamily="34" charset="0"/>
            <a:cs typeface="Calibri" panose="020F0502020204030204" pitchFamily="34" charset="0"/>
          </a:endParaRPr>
        </a:p>
      </dgm:t>
    </dgm:pt>
    <dgm:pt modelId="{05BE7765-9639-4847-9F49-8FB5FD176423}" type="parTrans" cxnId="{5DC20953-605A-C649-A91B-73646F7DA083}">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0FB11EAF-06EB-0E42-BE58-B08359D93416}" type="sibTrans" cxnId="{5DC20953-605A-C649-A91B-73646F7DA083}">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F1260B3C-97E7-294F-A629-B30C27C3042D}">
      <dgm:prSet phldrT="[Текст]" custT="1"/>
      <dgm:spPr/>
      <dgm:t>
        <a:bodyPr/>
        <a:lstStyle/>
        <a:p>
          <a:pPr>
            <a:buNone/>
          </a:pPr>
          <a:r>
            <a:rPr lang="ru-RU" sz="1600" dirty="0">
              <a:solidFill>
                <a:schemeClr val="tx1"/>
              </a:solidFill>
              <a:latin typeface="Calibri" panose="020F0502020204030204" pitchFamily="34" charset="0"/>
              <a:cs typeface="Calibri" panose="020F0502020204030204" pitchFamily="34" charset="0"/>
            </a:rPr>
            <a:t>587 219</a:t>
          </a:r>
        </a:p>
      </dgm:t>
    </dgm:pt>
    <dgm:pt modelId="{D69CEA34-B441-7A47-A661-6A0A2E85E337}" type="parTrans" cxnId="{A0A99A3A-0F6F-6043-A8B7-92DDF89DAB11}">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78430182-F4A3-DD4E-8129-1CEEDA5AC416}" type="sibTrans" cxnId="{A0A99A3A-0F6F-6043-A8B7-92DDF89DAB11}">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7C4BBD54-42AE-354A-8756-CE4CA5FF0706}">
      <dgm:prSet phldrT="[Текст]" custT="1"/>
      <dgm:spPr/>
      <dgm:t>
        <a:bodyPr/>
        <a:lstStyle/>
        <a:p>
          <a:pPr>
            <a:buNone/>
          </a:pPr>
          <a:endParaRPr lang="ru-RU" sz="1600" dirty="0">
            <a:solidFill>
              <a:schemeClr val="tx1"/>
            </a:solidFill>
            <a:latin typeface="Calibri" panose="020F0502020204030204" pitchFamily="34" charset="0"/>
            <a:cs typeface="Calibri" panose="020F0502020204030204" pitchFamily="34" charset="0"/>
          </a:endParaRPr>
        </a:p>
      </dgm:t>
    </dgm:pt>
    <dgm:pt modelId="{26190DB7-D919-8345-8600-6CC15FF188B2}" type="sibTrans" cxnId="{685FD5FE-2F70-8042-8CD4-AF239ED75A66}">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E7ABCCF7-42B0-2841-B065-BBF922072636}" type="parTrans" cxnId="{685FD5FE-2F70-8042-8CD4-AF239ED75A66}">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07705081-BCF5-4545-8F90-ECD6A560FFE4}">
      <dgm:prSet phldrT="[Текст]" custT="1"/>
      <dgm:spPr/>
      <dgm:t>
        <a:bodyPr/>
        <a:lstStyle/>
        <a:p>
          <a:pPr>
            <a:buNone/>
          </a:pPr>
          <a:r>
            <a:rPr lang="ru-RU" sz="1600" dirty="0">
              <a:solidFill>
                <a:schemeClr val="tx1"/>
              </a:solidFill>
              <a:latin typeface="Calibri" panose="020F0502020204030204" pitchFamily="34" charset="0"/>
              <a:cs typeface="Calibri" panose="020F0502020204030204" pitchFamily="34" charset="0"/>
            </a:rPr>
            <a:t>283 475</a:t>
          </a:r>
        </a:p>
      </dgm:t>
    </dgm:pt>
    <dgm:pt modelId="{EC481661-A9A1-954B-A649-4D0E0C4E586C}" type="sibTrans" cxnId="{F78175A9-8774-1044-B49B-B568D1A9B6CA}">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44DFDCA0-2376-0B46-81F5-5DEC542113DA}" type="parTrans" cxnId="{F78175A9-8774-1044-B49B-B568D1A9B6CA}">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20D43A7A-E429-8D41-B5D2-40EDE4047BDC}" type="pres">
      <dgm:prSet presAssocID="{81F1189E-DDB8-9D4A-A40D-1233B80B43A9}" presName="compositeShape" presStyleCnt="0">
        <dgm:presLayoutVars>
          <dgm:chMax val="2"/>
          <dgm:dir/>
          <dgm:resizeHandles val="exact"/>
        </dgm:presLayoutVars>
      </dgm:prSet>
      <dgm:spPr/>
      <dgm:t>
        <a:bodyPr/>
        <a:lstStyle/>
        <a:p>
          <a:endParaRPr lang="uk-UA"/>
        </a:p>
      </dgm:t>
    </dgm:pt>
    <dgm:pt modelId="{C914A80C-30EC-6B47-A26E-28EE5C8E3F32}" type="pres">
      <dgm:prSet presAssocID="{7FE7D38F-4AC9-CE4C-B2BE-F796250631A3}" presName="upArrow" presStyleLbl="node1" presStyleIdx="0" presStyleCnt="2" custScaleX="40804"/>
      <dgm:spPr/>
    </dgm:pt>
    <dgm:pt modelId="{62C41C4D-A94D-1446-846C-1F1010BE8AC2}" type="pres">
      <dgm:prSet presAssocID="{7FE7D38F-4AC9-CE4C-B2BE-F796250631A3}" presName="upArrowText" presStyleLbl="revTx" presStyleIdx="0" presStyleCnt="2" custScaleY="33258">
        <dgm:presLayoutVars>
          <dgm:chMax val="0"/>
          <dgm:bulletEnabled val="1"/>
        </dgm:presLayoutVars>
      </dgm:prSet>
      <dgm:spPr/>
      <dgm:t>
        <a:bodyPr/>
        <a:lstStyle/>
        <a:p>
          <a:endParaRPr lang="uk-UA"/>
        </a:p>
      </dgm:t>
    </dgm:pt>
    <dgm:pt modelId="{5A2D8B8E-6A89-8E47-BF1E-E44D1DEFCF32}" type="pres">
      <dgm:prSet presAssocID="{7C4BBD54-42AE-354A-8756-CE4CA5FF0706}" presName="downArrow" presStyleLbl="node1" presStyleIdx="1" presStyleCnt="2" custScaleX="44454"/>
      <dgm:spPr/>
    </dgm:pt>
    <dgm:pt modelId="{C6F5218B-C667-5841-ACC7-04AB2A87E88C}" type="pres">
      <dgm:prSet presAssocID="{7C4BBD54-42AE-354A-8756-CE4CA5FF0706}" presName="downArrowText" presStyleLbl="revTx" presStyleIdx="1" presStyleCnt="2" custScaleY="45795">
        <dgm:presLayoutVars>
          <dgm:chMax val="0"/>
          <dgm:bulletEnabled val="1"/>
        </dgm:presLayoutVars>
      </dgm:prSet>
      <dgm:spPr/>
      <dgm:t>
        <a:bodyPr/>
        <a:lstStyle/>
        <a:p>
          <a:endParaRPr lang="uk-UA"/>
        </a:p>
      </dgm:t>
    </dgm:pt>
  </dgm:ptLst>
  <dgm:cxnLst>
    <dgm:cxn modelId="{F38709FE-1210-1F46-AAFC-95342B1D5DB1}" type="presOf" srcId="{7C4BBD54-42AE-354A-8756-CE4CA5FF0706}" destId="{C6F5218B-C667-5841-ACC7-04AB2A87E88C}" srcOrd="0" destOrd="0" presId="urn:microsoft.com/office/officeart/2005/8/layout/arrow4"/>
    <dgm:cxn modelId="{F78175A9-8774-1044-B49B-B568D1A9B6CA}" srcId="{7C4BBD54-42AE-354A-8756-CE4CA5FF0706}" destId="{07705081-BCF5-4545-8F90-ECD6A560FFE4}" srcOrd="0" destOrd="0" parTransId="{44DFDCA0-2376-0B46-81F5-5DEC542113DA}" sibTransId="{EC481661-A9A1-954B-A649-4D0E0C4E586C}"/>
    <dgm:cxn modelId="{59039D0D-5679-3D48-B0DF-77C3398D6C17}" type="presOf" srcId="{07705081-BCF5-4545-8F90-ECD6A560FFE4}" destId="{C6F5218B-C667-5841-ACC7-04AB2A87E88C}" srcOrd="0" destOrd="1" presId="urn:microsoft.com/office/officeart/2005/8/layout/arrow4"/>
    <dgm:cxn modelId="{A0A99A3A-0F6F-6043-A8B7-92DDF89DAB11}" srcId="{7FE7D38F-4AC9-CE4C-B2BE-F796250631A3}" destId="{F1260B3C-97E7-294F-A629-B30C27C3042D}" srcOrd="0" destOrd="0" parTransId="{D69CEA34-B441-7A47-A661-6A0A2E85E337}" sibTransId="{78430182-F4A3-DD4E-8129-1CEEDA5AC416}"/>
    <dgm:cxn modelId="{87ABA5F4-3AC6-ED4A-8395-D274FC1FF1EF}" type="presOf" srcId="{7FE7D38F-4AC9-CE4C-B2BE-F796250631A3}" destId="{62C41C4D-A94D-1446-846C-1F1010BE8AC2}" srcOrd="0" destOrd="0" presId="urn:microsoft.com/office/officeart/2005/8/layout/arrow4"/>
    <dgm:cxn modelId="{A9FBF600-BA7E-5A4D-B986-A7C78272D08D}" type="presOf" srcId="{F1260B3C-97E7-294F-A629-B30C27C3042D}" destId="{62C41C4D-A94D-1446-846C-1F1010BE8AC2}" srcOrd="0" destOrd="1" presId="urn:microsoft.com/office/officeart/2005/8/layout/arrow4"/>
    <dgm:cxn modelId="{685FD5FE-2F70-8042-8CD4-AF239ED75A66}" srcId="{81F1189E-DDB8-9D4A-A40D-1233B80B43A9}" destId="{7C4BBD54-42AE-354A-8756-CE4CA5FF0706}" srcOrd="1" destOrd="0" parTransId="{E7ABCCF7-42B0-2841-B065-BBF922072636}" sibTransId="{26190DB7-D919-8345-8600-6CC15FF188B2}"/>
    <dgm:cxn modelId="{5DC20953-605A-C649-A91B-73646F7DA083}" srcId="{81F1189E-DDB8-9D4A-A40D-1233B80B43A9}" destId="{7FE7D38F-4AC9-CE4C-B2BE-F796250631A3}" srcOrd="0" destOrd="0" parTransId="{05BE7765-9639-4847-9F49-8FB5FD176423}" sibTransId="{0FB11EAF-06EB-0E42-BE58-B08359D93416}"/>
    <dgm:cxn modelId="{AD6FBDF1-03C0-934A-B755-07048495F806}" type="presOf" srcId="{81F1189E-DDB8-9D4A-A40D-1233B80B43A9}" destId="{20D43A7A-E429-8D41-B5D2-40EDE4047BDC}" srcOrd="0" destOrd="0" presId="urn:microsoft.com/office/officeart/2005/8/layout/arrow4"/>
    <dgm:cxn modelId="{1E47B57B-375F-9C46-85F8-2750A28893BC}" type="presParOf" srcId="{20D43A7A-E429-8D41-B5D2-40EDE4047BDC}" destId="{C914A80C-30EC-6B47-A26E-28EE5C8E3F32}" srcOrd="0" destOrd="0" presId="urn:microsoft.com/office/officeart/2005/8/layout/arrow4"/>
    <dgm:cxn modelId="{56E6092A-2373-5544-BEC4-0AA80CD49F8F}" type="presParOf" srcId="{20D43A7A-E429-8D41-B5D2-40EDE4047BDC}" destId="{62C41C4D-A94D-1446-846C-1F1010BE8AC2}" srcOrd="1" destOrd="0" presId="urn:microsoft.com/office/officeart/2005/8/layout/arrow4"/>
    <dgm:cxn modelId="{F250213F-FBAD-0946-8F12-EC8E71F37159}" type="presParOf" srcId="{20D43A7A-E429-8D41-B5D2-40EDE4047BDC}" destId="{5A2D8B8E-6A89-8E47-BF1E-E44D1DEFCF32}" srcOrd="2" destOrd="0" presId="urn:microsoft.com/office/officeart/2005/8/layout/arrow4"/>
    <dgm:cxn modelId="{3DDEB09B-6EC8-DA46-AC74-7B744CC2BDF9}" type="presParOf" srcId="{20D43A7A-E429-8D41-B5D2-40EDE4047BDC}" destId="{C6F5218B-C667-5841-ACC7-04AB2A87E88C}" srcOrd="3" destOrd="0" presId="urn:microsoft.com/office/officeart/2005/8/layout/arrow4"/>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1F1189E-DDB8-9D4A-A40D-1233B80B43A9}" type="doc">
      <dgm:prSet loTypeId="urn:microsoft.com/office/officeart/2005/8/layout/arrow4" loCatId="matrix" qsTypeId="urn:microsoft.com/office/officeart/2005/8/quickstyle/simple1" qsCatId="simple" csTypeId="urn:microsoft.com/office/officeart/2005/8/colors/accent3_2" csCatId="accent3" phldr="1"/>
      <dgm:spPr/>
      <dgm:t>
        <a:bodyPr/>
        <a:lstStyle/>
        <a:p>
          <a:endParaRPr lang="ru-RU"/>
        </a:p>
      </dgm:t>
    </dgm:pt>
    <dgm:pt modelId="{7FE7D38F-4AC9-CE4C-B2BE-F796250631A3}">
      <dgm:prSet phldrT="[Текст]" custT="1"/>
      <dgm:spPr/>
      <dgm:t>
        <a:bodyPr/>
        <a:lstStyle/>
        <a:p>
          <a:pPr>
            <a:buNone/>
          </a:pPr>
          <a:endParaRPr lang="ru-RU" sz="1600" dirty="0">
            <a:solidFill>
              <a:schemeClr val="tx1"/>
            </a:solidFill>
            <a:latin typeface="Calibri" panose="020F0502020204030204" pitchFamily="34" charset="0"/>
            <a:cs typeface="Calibri" panose="020F0502020204030204" pitchFamily="34" charset="0"/>
          </a:endParaRPr>
        </a:p>
      </dgm:t>
    </dgm:pt>
    <dgm:pt modelId="{05BE7765-9639-4847-9F49-8FB5FD176423}" type="parTrans" cxnId="{5DC20953-605A-C649-A91B-73646F7DA083}">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0FB11EAF-06EB-0E42-BE58-B08359D93416}" type="sibTrans" cxnId="{5DC20953-605A-C649-A91B-73646F7DA083}">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F1260B3C-97E7-294F-A629-B30C27C3042D}">
      <dgm:prSet phldrT="[Текст]" custT="1"/>
      <dgm:spPr/>
      <dgm:t>
        <a:bodyPr/>
        <a:lstStyle/>
        <a:p>
          <a:pPr>
            <a:buNone/>
          </a:pPr>
          <a:r>
            <a:rPr lang="ru-RU" sz="1600" dirty="0">
              <a:solidFill>
                <a:schemeClr val="tx1"/>
              </a:solidFill>
              <a:latin typeface="Calibri" panose="020F0502020204030204" pitchFamily="34" charset="0"/>
              <a:cs typeface="Calibri" panose="020F0502020204030204" pitchFamily="34" charset="0"/>
            </a:rPr>
            <a:t>483 306</a:t>
          </a:r>
        </a:p>
      </dgm:t>
    </dgm:pt>
    <dgm:pt modelId="{D69CEA34-B441-7A47-A661-6A0A2E85E337}" type="parTrans" cxnId="{A0A99A3A-0F6F-6043-A8B7-92DDF89DAB11}">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78430182-F4A3-DD4E-8129-1CEEDA5AC416}" type="sibTrans" cxnId="{A0A99A3A-0F6F-6043-A8B7-92DDF89DAB11}">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7C4BBD54-42AE-354A-8756-CE4CA5FF0706}">
      <dgm:prSet phldrT="[Текст]" custT="1"/>
      <dgm:spPr/>
      <dgm:t>
        <a:bodyPr/>
        <a:lstStyle/>
        <a:p>
          <a:pPr>
            <a:buNone/>
          </a:pPr>
          <a:endParaRPr lang="ru-RU" sz="1600" dirty="0">
            <a:solidFill>
              <a:schemeClr val="tx1"/>
            </a:solidFill>
            <a:latin typeface="Calibri" panose="020F0502020204030204" pitchFamily="34" charset="0"/>
            <a:cs typeface="Calibri" panose="020F0502020204030204" pitchFamily="34" charset="0"/>
          </a:endParaRPr>
        </a:p>
      </dgm:t>
    </dgm:pt>
    <dgm:pt modelId="{E7ABCCF7-42B0-2841-B065-BBF922072636}" type="parTrans" cxnId="{685FD5FE-2F70-8042-8CD4-AF239ED75A66}">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26190DB7-D919-8345-8600-6CC15FF188B2}" type="sibTrans" cxnId="{685FD5FE-2F70-8042-8CD4-AF239ED75A66}">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07705081-BCF5-4545-8F90-ECD6A560FFE4}">
      <dgm:prSet phldrT="[Текст]" custT="1"/>
      <dgm:spPr/>
      <dgm:t>
        <a:bodyPr/>
        <a:lstStyle/>
        <a:p>
          <a:pPr>
            <a:buNone/>
          </a:pPr>
          <a:r>
            <a:rPr lang="ru-RU" sz="1600" dirty="0">
              <a:solidFill>
                <a:schemeClr val="tx1"/>
              </a:solidFill>
              <a:latin typeface="Calibri" panose="020F0502020204030204" pitchFamily="34" charset="0"/>
              <a:cs typeface="Calibri" panose="020F0502020204030204" pitchFamily="34" charset="0"/>
            </a:rPr>
            <a:t>110 313</a:t>
          </a:r>
        </a:p>
      </dgm:t>
    </dgm:pt>
    <dgm:pt modelId="{EC481661-A9A1-954B-A649-4D0E0C4E586C}" type="sibTrans" cxnId="{F78175A9-8774-1044-B49B-B568D1A9B6CA}">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44DFDCA0-2376-0B46-81F5-5DEC542113DA}" type="parTrans" cxnId="{F78175A9-8774-1044-B49B-B568D1A9B6CA}">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20D43A7A-E429-8D41-B5D2-40EDE4047BDC}" type="pres">
      <dgm:prSet presAssocID="{81F1189E-DDB8-9D4A-A40D-1233B80B43A9}" presName="compositeShape" presStyleCnt="0">
        <dgm:presLayoutVars>
          <dgm:chMax val="2"/>
          <dgm:dir/>
          <dgm:resizeHandles val="exact"/>
        </dgm:presLayoutVars>
      </dgm:prSet>
      <dgm:spPr/>
      <dgm:t>
        <a:bodyPr/>
        <a:lstStyle/>
        <a:p>
          <a:endParaRPr lang="uk-UA"/>
        </a:p>
      </dgm:t>
    </dgm:pt>
    <dgm:pt modelId="{C914A80C-30EC-6B47-A26E-28EE5C8E3F32}" type="pres">
      <dgm:prSet presAssocID="{7FE7D38F-4AC9-CE4C-B2BE-F796250631A3}" presName="upArrow" presStyleLbl="node1" presStyleIdx="0" presStyleCnt="2" custScaleX="40804"/>
      <dgm:spPr/>
    </dgm:pt>
    <dgm:pt modelId="{62C41C4D-A94D-1446-846C-1F1010BE8AC2}" type="pres">
      <dgm:prSet presAssocID="{7FE7D38F-4AC9-CE4C-B2BE-F796250631A3}" presName="upArrowText" presStyleLbl="revTx" presStyleIdx="0" presStyleCnt="2" custScaleY="33258">
        <dgm:presLayoutVars>
          <dgm:chMax val="0"/>
          <dgm:bulletEnabled val="1"/>
        </dgm:presLayoutVars>
      </dgm:prSet>
      <dgm:spPr/>
      <dgm:t>
        <a:bodyPr/>
        <a:lstStyle/>
        <a:p>
          <a:endParaRPr lang="uk-UA"/>
        </a:p>
      </dgm:t>
    </dgm:pt>
    <dgm:pt modelId="{5A2D8B8E-6A89-8E47-BF1E-E44D1DEFCF32}" type="pres">
      <dgm:prSet presAssocID="{7C4BBD54-42AE-354A-8756-CE4CA5FF0706}" presName="downArrow" presStyleLbl="node1" presStyleIdx="1" presStyleCnt="2" custScaleX="44454"/>
      <dgm:spPr/>
    </dgm:pt>
    <dgm:pt modelId="{C6F5218B-C667-5841-ACC7-04AB2A87E88C}" type="pres">
      <dgm:prSet presAssocID="{7C4BBD54-42AE-354A-8756-CE4CA5FF0706}" presName="downArrowText" presStyleLbl="revTx" presStyleIdx="1" presStyleCnt="2" custScaleY="45795">
        <dgm:presLayoutVars>
          <dgm:chMax val="0"/>
          <dgm:bulletEnabled val="1"/>
        </dgm:presLayoutVars>
      </dgm:prSet>
      <dgm:spPr/>
      <dgm:t>
        <a:bodyPr/>
        <a:lstStyle/>
        <a:p>
          <a:endParaRPr lang="uk-UA"/>
        </a:p>
      </dgm:t>
    </dgm:pt>
  </dgm:ptLst>
  <dgm:cxnLst>
    <dgm:cxn modelId="{F38709FE-1210-1F46-AAFC-95342B1D5DB1}" type="presOf" srcId="{7C4BBD54-42AE-354A-8756-CE4CA5FF0706}" destId="{C6F5218B-C667-5841-ACC7-04AB2A87E88C}" srcOrd="0" destOrd="0" presId="urn:microsoft.com/office/officeart/2005/8/layout/arrow4"/>
    <dgm:cxn modelId="{F78175A9-8774-1044-B49B-B568D1A9B6CA}" srcId="{7C4BBD54-42AE-354A-8756-CE4CA5FF0706}" destId="{07705081-BCF5-4545-8F90-ECD6A560FFE4}" srcOrd="0" destOrd="0" parTransId="{44DFDCA0-2376-0B46-81F5-5DEC542113DA}" sibTransId="{EC481661-A9A1-954B-A649-4D0E0C4E586C}"/>
    <dgm:cxn modelId="{59039D0D-5679-3D48-B0DF-77C3398D6C17}" type="presOf" srcId="{07705081-BCF5-4545-8F90-ECD6A560FFE4}" destId="{C6F5218B-C667-5841-ACC7-04AB2A87E88C}" srcOrd="0" destOrd="1" presId="urn:microsoft.com/office/officeart/2005/8/layout/arrow4"/>
    <dgm:cxn modelId="{A0A99A3A-0F6F-6043-A8B7-92DDF89DAB11}" srcId="{7FE7D38F-4AC9-CE4C-B2BE-F796250631A3}" destId="{F1260B3C-97E7-294F-A629-B30C27C3042D}" srcOrd="0" destOrd="0" parTransId="{D69CEA34-B441-7A47-A661-6A0A2E85E337}" sibTransId="{78430182-F4A3-DD4E-8129-1CEEDA5AC416}"/>
    <dgm:cxn modelId="{87ABA5F4-3AC6-ED4A-8395-D274FC1FF1EF}" type="presOf" srcId="{7FE7D38F-4AC9-CE4C-B2BE-F796250631A3}" destId="{62C41C4D-A94D-1446-846C-1F1010BE8AC2}" srcOrd="0" destOrd="0" presId="urn:microsoft.com/office/officeart/2005/8/layout/arrow4"/>
    <dgm:cxn modelId="{A9FBF600-BA7E-5A4D-B986-A7C78272D08D}" type="presOf" srcId="{F1260B3C-97E7-294F-A629-B30C27C3042D}" destId="{62C41C4D-A94D-1446-846C-1F1010BE8AC2}" srcOrd="0" destOrd="1" presId="urn:microsoft.com/office/officeart/2005/8/layout/arrow4"/>
    <dgm:cxn modelId="{685FD5FE-2F70-8042-8CD4-AF239ED75A66}" srcId="{81F1189E-DDB8-9D4A-A40D-1233B80B43A9}" destId="{7C4BBD54-42AE-354A-8756-CE4CA5FF0706}" srcOrd="1" destOrd="0" parTransId="{E7ABCCF7-42B0-2841-B065-BBF922072636}" sibTransId="{26190DB7-D919-8345-8600-6CC15FF188B2}"/>
    <dgm:cxn modelId="{5DC20953-605A-C649-A91B-73646F7DA083}" srcId="{81F1189E-DDB8-9D4A-A40D-1233B80B43A9}" destId="{7FE7D38F-4AC9-CE4C-B2BE-F796250631A3}" srcOrd="0" destOrd="0" parTransId="{05BE7765-9639-4847-9F49-8FB5FD176423}" sibTransId="{0FB11EAF-06EB-0E42-BE58-B08359D93416}"/>
    <dgm:cxn modelId="{AD6FBDF1-03C0-934A-B755-07048495F806}" type="presOf" srcId="{81F1189E-DDB8-9D4A-A40D-1233B80B43A9}" destId="{20D43A7A-E429-8D41-B5D2-40EDE4047BDC}" srcOrd="0" destOrd="0" presId="urn:microsoft.com/office/officeart/2005/8/layout/arrow4"/>
    <dgm:cxn modelId="{1E47B57B-375F-9C46-85F8-2750A28893BC}" type="presParOf" srcId="{20D43A7A-E429-8D41-B5D2-40EDE4047BDC}" destId="{C914A80C-30EC-6B47-A26E-28EE5C8E3F32}" srcOrd="0" destOrd="0" presId="urn:microsoft.com/office/officeart/2005/8/layout/arrow4"/>
    <dgm:cxn modelId="{56E6092A-2373-5544-BEC4-0AA80CD49F8F}" type="presParOf" srcId="{20D43A7A-E429-8D41-B5D2-40EDE4047BDC}" destId="{62C41C4D-A94D-1446-846C-1F1010BE8AC2}" srcOrd="1" destOrd="0" presId="urn:microsoft.com/office/officeart/2005/8/layout/arrow4"/>
    <dgm:cxn modelId="{F250213F-FBAD-0946-8F12-EC8E71F37159}" type="presParOf" srcId="{20D43A7A-E429-8D41-B5D2-40EDE4047BDC}" destId="{5A2D8B8E-6A89-8E47-BF1E-E44D1DEFCF32}" srcOrd="2" destOrd="0" presId="urn:microsoft.com/office/officeart/2005/8/layout/arrow4"/>
    <dgm:cxn modelId="{3DDEB09B-6EC8-DA46-AC74-7B744CC2BDF9}" type="presParOf" srcId="{20D43A7A-E429-8D41-B5D2-40EDE4047BDC}" destId="{C6F5218B-C667-5841-ACC7-04AB2A87E88C}" srcOrd="3" destOrd="0" presId="urn:microsoft.com/office/officeart/2005/8/layout/arrow4"/>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1F1189E-DDB8-9D4A-A40D-1233B80B43A9}" type="doc">
      <dgm:prSet loTypeId="urn:microsoft.com/office/officeart/2005/8/layout/arrow4" loCatId="matrix" qsTypeId="urn:microsoft.com/office/officeart/2005/8/quickstyle/simple1" qsCatId="simple" csTypeId="urn:microsoft.com/office/officeart/2005/8/colors/accent3_2" csCatId="accent3" phldr="1"/>
      <dgm:spPr/>
      <dgm:t>
        <a:bodyPr/>
        <a:lstStyle/>
        <a:p>
          <a:endParaRPr lang="ru-RU"/>
        </a:p>
      </dgm:t>
    </dgm:pt>
    <dgm:pt modelId="{7FE7D38F-4AC9-CE4C-B2BE-F796250631A3}">
      <dgm:prSet phldrT="[Текст]" custT="1"/>
      <dgm:spPr/>
      <dgm:t>
        <a:bodyPr/>
        <a:lstStyle/>
        <a:p>
          <a:pPr>
            <a:buNone/>
          </a:pPr>
          <a:endParaRPr lang="ru-RU" sz="1600" dirty="0">
            <a:solidFill>
              <a:schemeClr val="tx1"/>
            </a:solidFill>
            <a:latin typeface="Calibri" panose="020F0502020204030204" pitchFamily="34" charset="0"/>
            <a:cs typeface="Calibri" panose="020F0502020204030204" pitchFamily="34" charset="0"/>
          </a:endParaRPr>
        </a:p>
      </dgm:t>
    </dgm:pt>
    <dgm:pt modelId="{05BE7765-9639-4847-9F49-8FB5FD176423}" type="parTrans" cxnId="{5DC20953-605A-C649-A91B-73646F7DA083}">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0FB11EAF-06EB-0E42-BE58-B08359D93416}" type="sibTrans" cxnId="{5DC20953-605A-C649-A91B-73646F7DA083}">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F1260B3C-97E7-294F-A629-B30C27C3042D}">
      <dgm:prSet phldrT="[Текст]" custT="1"/>
      <dgm:spPr/>
      <dgm:t>
        <a:bodyPr/>
        <a:lstStyle/>
        <a:p>
          <a:pPr>
            <a:buNone/>
          </a:pPr>
          <a:r>
            <a:rPr lang="ru-RU" sz="1600" dirty="0">
              <a:solidFill>
                <a:schemeClr val="tx1"/>
              </a:solidFill>
              <a:latin typeface="Calibri" panose="020F0502020204030204" pitchFamily="34" charset="0"/>
              <a:cs typeface="Calibri" panose="020F0502020204030204" pitchFamily="34" charset="0"/>
            </a:rPr>
            <a:t>196 067</a:t>
          </a:r>
        </a:p>
      </dgm:t>
    </dgm:pt>
    <dgm:pt modelId="{D69CEA34-B441-7A47-A661-6A0A2E85E337}" type="parTrans" cxnId="{A0A99A3A-0F6F-6043-A8B7-92DDF89DAB11}">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78430182-F4A3-DD4E-8129-1CEEDA5AC416}" type="sibTrans" cxnId="{A0A99A3A-0F6F-6043-A8B7-92DDF89DAB11}">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7C4BBD54-42AE-354A-8756-CE4CA5FF0706}">
      <dgm:prSet phldrT="[Текст]" custT="1"/>
      <dgm:spPr/>
      <dgm:t>
        <a:bodyPr/>
        <a:lstStyle/>
        <a:p>
          <a:pPr>
            <a:buNone/>
          </a:pPr>
          <a:endParaRPr lang="ru-RU" sz="1600" dirty="0">
            <a:solidFill>
              <a:schemeClr val="tx1"/>
            </a:solidFill>
            <a:latin typeface="Calibri" panose="020F0502020204030204" pitchFamily="34" charset="0"/>
            <a:cs typeface="Calibri" panose="020F0502020204030204" pitchFamily="34" charset="0"/>
          </a:endParaRPr>
        </a:p>
      </dgm:t>
    </dgm:pt>
    <dgm:pt modelId="{E7ABCCF7-42B0-2841-B065-BBF922072636}" type="parTrans" cxnId="{685FD5FE-2F70-8042-8CD4-AF239ED75A66}">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26190DB7-D919-8345-8600-6CC15FF188B2}" type="sibTrans" cxnId="{685FD5FE-2F70-8042-8CD4-AF239ED75A66}">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07705081-BCF5-4545-8F90-ECD6A560FFE4}">
      <dgm:prSet phldrT="[Текст]" custT="1"/>
      <dgm:spPr/>
      <dgm:t>
        <a:bodyPr/>
        <a:lstStyle/>
        <a:p>
          <a:pPr>
            <a:buNone/>
          </a:pPr>
          <a:r>
            <a:rPr lang="ru-RU" sz="1600" dirty="0">
              <a:solidFill>
                <a:schemeClr val="tx1"/>
              </a:solidFill>
              <a:latin typeface="Calibri" panose="020F0502020204030204" pitchFamily="34" charset="0"/>
              <a:cs typeface="Calibri" panose="020F0502020204030204" pitchFamily="34" charset="0"/>
            </a:rPr>
            <a:t>466 264 </a:t>
          </a:r>
        </a:p>
      </dgm:t>
    </dgm:pt>
    <dgm:pt modelId="{EC481661-A9A1-954B-A649-4D0E0C4E586C}" type="sibTrans" cxnId="{F78175A9-8774-1044-B49B-B568D1A9B6CA}">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44DFDCA0-2376-0B46-81F5-5DEC542113DA}" type="parTrans" cxnId="{F78175A9-8774-1044-B49B-B568D1A9B6CA}">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20D43A7A-E429-8D41-B5D2-40EDE4047BDC}" type="pres">
      <dgm:prSet presAssocID="{81F1189E-DDB8-9D4A-A40D-1233B80B43A9}" presName="compositeShape" presStyleCnt="0">
        <dgm:presLayoutVars>
          <dgm:chMax val="2"/>
          <dgm:dir/>
          <dgm:resizeHandles val="exact"/>
        </dgm:presLayoutVars>
      </dgm:prSet>
      <dgm:spPr/>
      <dgm:t>
        <a:bodyPr/>
        <a:lstStyle/>
        <a:p>
          <a:endParaRPr lang="uk-UA"/>
        </a:p>
      </dgm:t>
    </dgm:pt>
    <dgm:pt modelId="{C914A80C-30EC-6B47-A26E-28EE5C8E3F32}" type="pres">
      <dgm:prSet presAssocID="{7FE7D38F-4AC9-CE4C-B2BE-F796250631A3}" presName="upArrow" presStyleLbl="node1" presStyleIdx="0" presStyleCnt="2" custScaleX="40804"/>
      <dgm:spPr/>
    </dgm:pt>
    <dgm:pt modelId="{62C41C4D-A94D-1446-846C-1F1010BE8AC2}" type="pres">
      <dgm:prSet presAssocID="{7FE7D38F-4AC9-CE4C-B2BE-F796250631A3}" presName="upArrowText" presStyleLbl="revTx" presStyleIdx="0" presStyleCnt="2" custScaleY="33258">
        <dgm:presLayoutVars>
          <dgm:chMax val="0"/>
          <dgm:bulletEnabled val="1"/>
        </dgm:presLayoutVars>
      </dgm:prSet>
      <dgm:spPr/>
      <dgm:t>
        <a:bodyPr/>
        <a:lstStyle/>
        <a:p>
          <a:endParaRPr lang="uk-UA"/>
        </a:p>
      </dgm:t>
    </dgm:pt>
    <dgm:pt modelId="{5A2D8B8E-6A89-8E47-BF1E-E44D1DEFCF32}" type="pres">
      <dgm:prSet presAssocID="{7C4BBD54-42AE-354A-8756-CE4CA5FF0706}" presName="downArrow" presStyleLbl="node1" presStyleIdx="1" presStyleCnt="2" custScaleX="44454"/>
      <dgm:spPr/>
    </dgm:pt>
    <dgm:pt modelId="{C6F5218B-C667-5841-ACC7-04AB2A87E88C}" type="pres">
      <dgm:prSet presAssocID="{7C4BBD54-42AE-354A-8756-CE4CA5FF0706}" presName="downArrowText" presStyleLbl="revTx" presStyleIdx="1" presStyleCnt="2" custScaleY="45795">
        <dgm:presLayoutVars>
          <dgm:chMax val="0"/>
          <dgm:bulletEnabled val="1"/>
        </dgm:presLayoutVars>
      </dgm:prSet>
      <dgm:spPr/>
      <dgm:t>
        <a:bodyPr/>
        <a:lstStyle/>
        <a:p>
          <a:endParaRPr lang="uk-UA"/>
        </a:p>
      </dgm:t>
    </dgm:pt>
  </dgm:ptLst>
  <dgm:cxnLst>
    <dgm:cxn modelId="{F38709FE-1210-1F46-AAFC-95342B1D5DB1}" type="presOf" srcId="{7C4BBD54-42AE-354A-8756-CE4CA5FF0706}" destId="{C6F5218B-C667-5841-ACC7-04AB2A87E88C}" srcOrd="0" destOrd="0" presId="urn:microsoft.com/office/officeart/2005/8/layout/arrow4"/>
    <dgm:cxn modelId="{F78175A9-8774-1044-B49B-B568D1A9B6CA}" srcId="{7C4BBD54-42AE-354A-8756-CE4CA5FF0706}" destId="{07705081-BCF5-4545-8F90-ECD6A560FFE4}" srcOrd="0" destOrd="0" parTransId="{44DFDCA0-2376-0B46-81F5-5DEC542113DA}" sibTransId="{EC481661-A9A1-954B-A649-4D0E0C4E586C}"/>
    <dgm:cxn modelId="{59039D0D-5679-3D48-B0DF-77C3398D6C17}" type="presOf" srcId="{07705081-BCF5-4545-8F90-ECD6A560FFE4}" destId="{C6F5218B-C667-5841-ACC7-04AB2A87E88C}" srcOrd="0" destOrd="1" presId="urn:microsoft.com/office/officeart/2005/8/layout/arrow4"/>
    <dgm:cxn modelId="{A0A99A3A-0F6F-6043-A8B7-92DDF89DAB11}" srcId="{7FE7D38F-4AC9-CE4C-B2BE-F796250631A3}" destId="{F1260B3C-97E7-294F-A629-B30C27C3042D}" srcOrd="0" destOrd="0" parTransId="{D69CEA34-B441-7A47-A661-6A0A2E85E337}" sibTransId="{78430182-F4A3-DD4E-8129-1CEEDA5AC416}"/>
    <dgm:cxn modelId="{87ABA5F4-3AC6-ED4A-8395-D274FC1FF1EF}" type="presOf" srcId="{7FE7D38F-4AC9-CE4C-B2BE-F796250631A3}" destId="{62C41C4D-A94D-1446-846C-1F1010BE8AC2}" srcOrd="0" destOrd="0" presId="urn:microsoft.com/office/officeart/2005/8/layout/arrow4"/>
    <dgm:cxn modelId="{A9FBF600-BA7E-5A4D-B986-A7C78272D08D}" type="presOf" srcId="{F1260B3C-97E7-294F-A629-B30C27C3042D}" destId="{62C41C4D-A94D-1446-846C-1F1010BE8AC2}" srcOrd="0" destOrd="1" presId="urn:microsoft.com/office/officeart/2005/8/layout/arrow4"/>
    <dgm:cxn modelId="{685FD5FE-2F70-8042-8CD4-AF239ED75A66}" srcId="{81F1189E-DDB8-9D4A-A40D-1233B80B43A9}" destId="{7C4BBD54-42AE-354A-8756-CE4CA5FF0706}" srcOrd="1" destOrd="0" parTransId="{E7ABCCF7-42B0-2841-B065-BBF922072636}" sibTransId="{26190DB7-D919-8345-8600-6CC15FF188B2}"/>
    <dgm:cxn modelId="{5DC20953-605A-C649-A91B-73646F7DA083}" srcId="{81F1189E-DDB8-9D4A-A40D-1233B80B43A9}" destId="{7FE7D38F-4AC9-CE4C-B2BE-F796250631A3}" srcOrd="0" destOrd="0" parTransId="{05BE7765-9639-4847-9F49-8FB5FD176423}" sibTransId="{0FB11EAF-06EB-0E42-BE58-B08359D93416}"/>
    <dgm:cxn modelId="{AD6FBDF1-03C0-934A-B755-07048495F806}" type="presOf" srcId="{81F1189E-DDB8-9D4A-A40D-1233B80B43A9}" destId="{20D43A7A-E429-8D41-B5D2-40EDE4047BDC}" srcOrd="0" destOrd="0" presId="urn:microsoft.com/office/officeart/2005/8/layout/arrow4"/>
    <dgm:cxn modelId="{1E47B57B-375F-9C46-85F8-2750A28893BC}" type="presParOf" srcId="{20D43A7A-E429-8D41-B5D2-40EDE4047BDC}" destId="{C914A80C-30EC-6B47-A26E-28EE5C8E3F32}" srcOrd="0" destOrd="0" presId="urn:microsoft.com/office/officeart/2005/8/layout/arrow4"/>
    <dgm:cxn modelId="{56E6092A-2373-5544-BEC4-0AA80CD49F8F}" type="presParOf" srcId="{20D43A7A-E429-8D41-B5D2-40EDE4047BDC}" destId="{62C41C4D-A94D-1446-846C-1F1010BE8AC2}" srcOrd="1" destOrd="0" presId="urn:microsoft.com/office/officeart/2005/8/layout/arrow4"/>
    <dgm:cxn modelId="{F250213F-FBAD-0946-8F12-EC8E71F37159}" type="presParOf" srcId="{20D43A7A-E429-8D41-B5D2-40EDE4047BDC}" destId="{5A2D8B8E-6A89-8E47-BF1E-E44D1DEFCF32}" srcOrd="2" destOrd="0" presId="urn:microsoft.com/office/officeart/2005/8/layout/arrow4"/>
    <dgm:cxn modelId="{3DDEB09B-6EC8-DA46-AC74-7B744CC2BDF9}" type="presParOf" srcId="{20D43A7A-E429-8D41-B5D2-40EDE4047BDC}" destId="{C6F5218B-C667-5841-ACC7-04AB2A87E88C}" srcOrd="3" destOrd="0" presId="urn:microsoft.com/office/officeart/2005/8/layout/arrow4"/>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1F1189E-DDB8-9D4A-A40D-1233B80B43A9}" type="doc">
      <dgm:prSet loTypeId="urn:microsoft.com/office/officeart/2005/8/layout/arrow4" loCatId="matrix" qsTypeId="urn:microsoft.com/office/officeart/2005/8/quickstyle/simple1" qsCatId="simple" csTypeId="urn:microsoft.com/office/officeart/2005/8/colors/accent3_2" csCatId="accent3" phldr="1"/>
      <dgm:spPr/>
      <dgm:t>
        <a:bodyPr/>
        <a:lstStyle/>
        <a:p>
          <a:endParaRPr lang="ru-RU"/>
        </a:p>
      </dgm:t>
    </dgm:pt>
    <dgm:pt modelId="{7C4BBD54-42AE-354A-8756-CE4CA5FF0706}">
      <dgm:prSet phldrT="[Текст]" custT="1"/>
      <dgm:spPr/>
      <dgm:t>
        <a:bodyPr/>
        <a:lstStyle/>
        <a:p>
          <a:pPr>
            <a:buNone/>
          </a:pPr>
          <a:endParaRPr lang="ru-RU" sz="1600" dirty="0">
            <a:solidFill>
              <a:schemeClr val="tx1"/>
            </a:solidFill>
            <a:latin typeface="Calibri" panose="020F0502020204030204" pitchFamily="34" charset="0"/>
            <a:cs typeface="Calibri" panose="020F0502020204030204" pitchFamily="34" charset="0"/>
          </a:endParaRPr>
        </a:p>
      </dgm:t>
    </dgm:pt>
    <dgm:pt modelId="{E7ABCCF7-42B0-2841-B065-BBF922072636}" type="parTrans" cxnId="{685FD5FE-2F70-8042-8CD4-AF239ED75A66}">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26190DB7-D919-8345-8600-6CC15FF188B2}" type="sibTrans" cxnId="{685FD5FE-2F70-8042-8CD4-AF239ED75A66}">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07705081-BCF5-4545-8F90-ECD6A560FFE4}">
      <dgm:prSet phldrT="[Текст]" custT="1"/>
      <dgm:spPr/>
      <dgm:t>
        <a:bodyPr/>
        <a:lstStyle/>
        <a:p>
          <a:pPr>
            <a:buNone/>
          </a:pPr>
          <a:r>
            <a:rPr lang="ru-RU" sz="1600" dirty="0">
              <a:solidFill>
                <a:schemeClr val="tx1"/>
              </a:solidFill>
              <a:latin typeface="Calibri" panose="020F0502020204030204" pitchFamily="34" charset="0"/>
              <a:cs typeface="Calibri" panose="020F0502020204030204" pitchFamily="34" charset="0"/>
            </a:rPr>
            <a:t>16 648</a:t>
          </a:r>
        </a:p>
      </dgm:t>
    </dgm:pt>
    <dgm:pt modelId="{EC481661-A9A1-954B-A649-4D0E0C4E586C}" type="sibTrans" cxnId="{F78175A9-8774-1044-B49B-B568D1A9B6CA}">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44DFDCA0-2376-0B46-81F5-5DEC542113DA}" type="parTrans" cxnId="{F78175A9-8774-1044-B49B-B568D1A9B6CA}">
      <dgm:prSet/>
      <dgm:spPr/>
      <dgm:t>
        <a:bodyPr/>
        <a:lstStyle/>
        <a:p>
          <a:endParaRPr lang="ru-RU" sz="1600">
            <a:solidFill>
              <a:schemeClr val="tx1"/>
            </a:solidFill>
            <a:latin typeface="Calibri" panose="020F0502020204030204" pitchFamily="34" charset="0"/>
            <a:cs typeface="Calibri" panose="020F0502020204030204" pitchFamily="34" charset="0"/>
          </a:endParaRPr>
        </a:p>
      </dgm:t>
    </dgm:pt>
    <dgm:pt modelId="{20D43A7A-E429-8D41-B5D2-40EDE4047BDC}" type="pres">
      <dgm:prSet presAssocID="{81F1189E-DDB8-9D4A-A40D-1233B80B43A9}" presName="compositeShape" presStyleCnt="0">
        <dgm:presLayoutVars>
          <dgm:chMax val="2"/>
          <dgm:dir/>
          <dgm:resizeHandles val="exact"/>
        </dgm:presLayoutVars>
      </dgm:prSet>
      <dgm:spPr/>
      <dgm:t>
        <a:bodyPr/>
        <a:lstStyle/>
        <a:p>
          <a:endParaRPr lang="uk-UA"/>
        </a:p>
      </dgm:t>
    </dgm:pt>
    <dgm:pt modelId="{0DD13B1D-3A41-644D-A5B2-FA4D7616DF68}" type="pres">
      <dgm:prSet presAssocID="{7C4BBD54-42AE-354A-8756-CE4CA5FF0706}" presName="upArrow" presStyleLbl="node1" presStyleIdx="0" presStyleCnt="1" custAng="10800000" custScaleX="30334"/>
      <dgm:spPr/>
    </dgm:pt>
    <dgm:pt modelId="{87A7DC19-D6DA-8E4F-9E16-1FE9D561AD44}" type="pres">
      <dgm:prSet presAssocID="{7C4BBD54-42AE-354A-8756-CE4CA5FF0706}" presName="upArrowText" presStyleLbl="revTx" presStyleIdx="0" presStyleCnt="1">
        <dgm:presLayoutVars>
          <dgm:chMax val="0"/>
          <dgm:bulletEnabled val="1"/>
        </dgm:presLayoutVars>
      </dgm:prSet>
      <dgm:spPr/>
      <dgm:t>
        <a:bodyPr/>
        <a:lstStyle/>
        <a:p>
          <a:endParaRPr lang="uk-UA"/>
        </a:p>
      </dgm:t>
    </dgm:pt>
  </dgm:ptLst>
  <dgm:cxnLst>
    <dgm:cxn modelId="{685FD5FE-2F70-8042-8CD4-AF239ED75A66}" srcId="{81F1189E-DDB8-9D4A-A40D-1233B80B43A9}" destId="{7C4BBD54-42AE-354A-8756-CE4CA5FF0706}" srcOrd="0" destOrd="0" parTransId="{E7ABCCF7-42B0-2841-B065-BBF922072636}" sibTransId="{26190DB7-D919-8345-8600-6CC15FF188B2}"/>
    <dgm:cxn modelId="{F78175A9-8774-1044-B49B-B568D1A9B6CA}" srcId="{7C4BBD54-42AE-354A-8756-CE4CA5FF0706}" destId="{07705081-BCF5-4545-8F90-ECD6A560FFE4}" srcOrd="0" destOrd="0" parTransId="{44DFDCA0-2376-0B46-81F5-5DEC542113DA}" sibTransId="{EC481661-A9A1-954B-A649-4D0E0C4E586C}"/>
    <dgm:cxn modelId="{8D65F1C0-DC0C-4A47-9750-FAF6670905FE}" type="presOf" srcId="{7C4BBD54-42AE-354A-8756-CE4CA5FF0706}" destId="{87A7DC19-D6DA-8E4F-9E16-1FE9D561AD44}" srcOrd="0" destOrd="0" presId="urn:microsoft.com/office/officeart/2005/8/layout/arrow4"/>
    <dgm:cxn modelId="{F0256D6A-86D5-004D-B0AA-6C69FA911BB8}" type="presOf" srcId="{07705081-BCF5-4545-8F90-ECD6A560FFE4}" destId="{87A7DC19-D6DA-8E4F-9E16-1FE9D561AD44}" srcOrd="0" destOrd="1" presId="urn:microsoft.com/office/officeart/2005/8/layout/arrow4"/>
    <dgm:cxn modelId="{AD6FBDF1-03C0-934A-B755-07048495F806}" type="presOf" srcId="{81F1189E-DDB8-9D4A-A40D-1233B80B43A9}" destId="{20D43A7A-E429-8D41-B5D2-40EDE4047BDC}" srcOrd="0" destOrd="0" presId="urn:microsoft.com/office/officeart/2005/8/layout/arrow4"/>
    <dgm:cxn modelId="{E7642791-7768-9944-8BF6-A9EA35655088}" type="presParOf" srcId="{20D43A7A-E429-8D41-B5D2-40EDE4047BDC}" destId="{0DD13B1D-3A41-644D-A5B2-FA4D7616DF68}" srcOrd="0" destOrd="0" presId="urn:microsoft.com/office/officeart/2005/8/layout/arrow4"/>
    <dgm:cxn modelId="{2B71AD64-8BA4-4149-A8AB-55F4B34DF6F9}" type="presParOf" srcId="{20D43A7A-E429-8D41-B5D2-40EDE4047BDC}" destId="{87A7DC19-D6DA-8E4F-9E16-1FE9D561AD44}" srcOrd="1" destOrd="0" presId="urn:microsoft.com/office/officeart/2005/8/layout/arrow4"/>
  </dgm:cxnLst>
  <dgm:bg/>
  <dgm:whole/>
  <dgm:extLst>
    <a:ext uri="http://schemas.microsoft.com/office/drawing/2008/diagram">
      <dsp:dataModelExt xmlns:dsp="http://schemas.microsoft.com/office/drawing/2008/diagram" relId="rId3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93B8B3-9E4C-634F-A594-F90DC3A22614}">
      <dsp:nvSpPr>
        <dsp:cNvPr id="0" name=""/>
        <dsp:cNvSpPr/>
      </dsp:nvSpPr>
      <dsp:spPr>
        <a:xfrm>
          <a:off x="924718" y="0"/>
          <a:ext cx="5757863" cy="5757863"/>
        </a:xfrm>
        <a:prstGeom prst="diamond">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ADC94F9E-9586-1143-9740-AAC37BCA08BE}">
      <dsp:nvSpPr>
        <dsp:cNvPr id="0" name=""/>
        <dsp:cNvSpPr/>
      </dsp:nvSpPr>
      <dsp:spPr>
        <a:xfrm>
          <a:off x="1471715" y="546996"/>
          <a:ext cx="2245566" cy="2245566"/>
        </a:xfrm>
        <a:prstGeom prst="roundRect">
          <a:avLst/>
        </a:prstGeom>
        <a:gradFill rotWithShape="0">
          <a:gsLst>
            <a:gs pos="0">
              <a:schemeClr val="accent3">
                <a:shade val="80000"/>
                <a:hueOff val="0"/>
                <a:satOff val="0"/>
                <a:lumOff val="0"/>
                <a:alphaOff val="0"/>
                <a:lumMod val="110000"/>
                <a:satMod val="105000"/>
                <a:tint val="67000"/>
              </a:schemeClr>
            </a:gs>
            <a:gs pos="50000">
              <a:schemeClr val="accent3">
                <a:shade val="80000"/>
                <a:hueOff val="0"/>
                <a:satOff val="0"/>
                <a:lumOff val="0"/>
                <a:alphaOff val="0"/>
                <a:lumMod val="105000"/>
                <a:satMod val="103000"/>
                <a:tint val="73000"/>
              </a:schemeClr>
            </a:gs>
            <a:gs pos="100000">
              <a:schemeClr val="accent3">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x-none" sz="2300" b="0" i="0" kern="1200" dirty="0">
              <a:latin typeface="Calibri Light" panose="020F0302020204030204" pitchFamily="34" charset="0"/>
              <a:cs typeface="Calibri Light" panose="020F0302020204030204" pitchFamily="34" charset="0"/>
            </a:rPr>
            <a:t>Кількість вимушених переселенців досягла понад 100 млн</a:t>
          </a:r>
          <a:endParaRPr lang="en-US" sz="2300" b="0" i="0" kern="1200" dirty="0">
            <a:latin typeface="Calibri Light" panose="020F0302020204030204" pitchFamily="34" charset="0"/>
            <a:cs typeface="Calibri Light" panose="020F0302020204030204" pitchFamily="34" charset="0"/>
          </a:endParaRPr>
        </a:p>
      </dsp:txBody>
      <dsp:txXfrm>
        <a:off x="1581334" y="656615"/>
        <a:ext cx="2026328" cy="2026328"/>
      </dsp:txXfrm>
    </dsp:sp>
    <dsp:sp modelId="{5A4F9A6B-7AD1-E64C-B53B-8E741D612B04}">
      <dsp:nvSpPr>
        <dsp:cNvPr id="0" name=""/>
        <dsp:cNvSpPr/>
      </dsp:nvSpPr>
      <dsp:spPr>
        <a:xfrm>
          <a:off x="3890017" y="546996"/>
          <a:ext cx="2245566" cy="2245566"/>
        </a:xfrm>
        <a:prstGeom prst="roundRect">
          <a:avLst/>
        </a:prstGeom>
        <a:gradFill rotWithShape="0">
          <a:gsLst>
            <a:gs pos="0">
              <a:schemeClr val="accent3">
                <a:shade val="80000"/>
                <a:hueOff val="0"/>
                <a:satOff val="0"/>
                <a:lumOff val="6364"/>
                <a:alphaOff val="0"/>
                <a:lumMod val="110000"/>
                <a:satMod val="105000"/>
                <a:tint val="67000"/>
              </a:schemeClr>
            </a:gs>
            <a:gs pos="50000">
              <a:schemeClr val="accent3">
                <a:shade val="80000"/>
                <a:hueOff val="0"/>
                <a:satOff val="0"/>
                <a:lumOff val="6364"/>
                <a:alphaOff val="0"/>
                <a:lumMod val="105000"/>
                <a:satMod val="103000"/>
                <a:tint val="73000"/>
              </a:schemeClr>
            </a:gs>
            <a:gs pos="100000">
              <a:schemeClr val="accent3">
                <a:shade val="80000"/>
                <a:hueOff val="0"/>
                <a:satOff val="0"/>
                <a:lumOff val="636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x-none" sz="2300" b="0" i="0" kern="1200" dirty="0">
              <a:latin typeface="Calibri Light" panose="020F0302020204030204" pitchFamily="34" charset="0"/>
              <a:cs typeface="Calibri Light" panose="020F0302020204030204" pitchFamily="34" charset="0"/>
            </a:rPr>
            <a:t>Близько 53 млн переселенців</a:t>
          </a:r>
          <a:endParaRPr lang="en-US" sz="2300" b="0" i="0" kern="1200" dirty="0">
            <a:latin typeface="Calibri Light" panose="020F0302020204030204" pitchFamily="34" charset="0"/>
            <a:cs typeface="Calibri Light" panose="020F0302020204030204" pitchFamily="34" charset="0"/>
          </a:endParaRPr>
        </a:p>
      </dsp:txBody>
      <dsp:txXfrm>
        <a:off x="3999636" y="656615"/>
        <a:ext cx="2026328" cy="2026328"/>
      </dsp:txXfrm>
    </dsp:sp>
    <dsp:sp modelId="{4BEBC9B4-166C-8943-9023-64F47A7F7050}">
      <dsp:nvSpPr>
        <dsp:cNvPr id="0" name=""/>
        <dsp:cNvSpPr/>
      </dsp:nvSpPr>
      <dsp:spPr>
        <a:xfrm>
          <a:off x="1471715" y="2965299"/>
          <a:ext cx="2245566" cy="2245566"/>
        </a:xfrm>
        <a:prstGeom prst="roundRect">
          <a:avLst/>
        </a:prstGeom>
        <a:gradFill rotWithShape="0">
          <a:gsLst>
            <a:gs pos="0">
              <a:schemeClr val="accent3">
                <a:shade val="80000"/>
                <a:hueOff val="0"/>
                <a:satOff val="0"/>
                <a:lumOff val="12728"/>
                <a:alphaOff val="0"/>
                <a:lumMod val="110000"/>
                <a:satMod val="105000"/>
                <a:tint val="67000"/>
              </a:schemeClr>
            </a:gs>
            <a:gs pos="50000">
              <a:schemeClr val="accent3">
                <a:shade val="80000"/>
                <a:hueOff val="0"/>
                <a:satOff val="0"/>
                <a:lumOff val="12728"/>
                <a:alphaOff val="0"/>
                <a:lumMod val="105000"/>
                <a:satMod val="103000"/>
                <a:tint val="73000"/>
              </a:schemeClr>
            </a:gs>
            <a:gs pos="100000">
              <a:schemeClr val="accent3">
                <a:shade val="80000"/>
                <a:hueOff val="0"/>
                <a:satOff val="0"/>
                <a:lumOff val="127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x-none" sz="2300" b="0" i="0" kern="1200" dirty="0">
              <a:latin typeface="Calibri Light" panose="020F0302020204030204" pitchFamily="34" charset="0"/>
              <a:cs typeface="Calibri Light" panose="020F0302020204030204" pitchFamily="34" charset="0"/>
            </a:rPr>
            <a:t>Близько 47 млн біженців</a:t>
          </a:r>
          <a:endParaRPr lang="en-US" sz="2300" b="0" i="0" kern="1200" dirty="0">
            <a:latin typeface="Calibri Light" panose="020F0302020204030204" pitchFamily="34" charset="0"/>
            <a:cs typeface="Calibri Light" panose="020F0302020204030204" pitchFamily="34" charset="0"/>
          </a:endParaRPr>
        </a:p>
      </dsp:txBody>
      <dsp:txXfrm>
        <a:off x="1581334" y="3074918"/>
        <a:ext cx="2026328" cy="2026328"/>
      </dsp:txXfrm>
    </dsp:sp>
    <dsp:sp modelId="{DBD2DAD0-9BD3-D341-9E30-399FE5094773}">
      <dsp:nvSpPr>
        <dsp:cNvPr id="0" name=""/>
        <dsp:cNvSpPr/>
      </dsp:nvSpPr>
      <dsp:spPr>
        <a:xfrm>
          <a:off x="3890017" y="2965299"/>
          <a:ext cx="2245566" cy="2245566"/>
        </a:xfrm>
        <a:prstGeom prst="roundRect">
          <a:avLst/>
        </a:prstGeom>
        <a:gradFill rotWithShape="0">
          <a:gsLst>
            <a:gs pos="0">
              <a:schemeClr val="accent3">
                <a:shade val="80000"/>
                <a:hueOff val="0"/>
                <a:satOff val="0"/>
                <a:lumOff val="19092"/>
                <a:alphaOff val="0"/>
                <a:lumMod val="110000"/>
                <a:satMod val="105000"/>
                <a:tint val="67000"/>
              </a:schemeClr>
            </a:gs>
            <a:gs pos="50000">
              <a:schemeClr val="accent3">
                <a:shade val="80000"/>
                <a:hueOff val="0"/>
                <a:satOff val="0"/>
                <a:lumOff val="19092"/>
                <a:alphaOff val="0"/>
                <a:lumMod val="105000"/>
                <a:satMod val="103000"/>
                <a:tint val="73000"/>
              </a:schemeClr>
            </a:gs>
            <a:gs pos="100000">
              <a:schemeClr val="accent3">
                <a:shade val="80000"/>
                <a:hueOff val="0"/>
                <a:satOff val="0"/>
                <a:lumOff val="1909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sz="2300" b="0" i="0" kern="1200" dirty="0">
              <a:latin typeface="Calibri Light" panose="020F0302020204030204" pitchFamily="34" charset="0"/>
              <a:cs typeface="Calibri Light" panose="020F0302020204030204" pitchFamily="34" charset="0"/>
            </a:rPr>
            <a:t>П</a:t>
          </a:r>
          <a:r>
            <a:rPr lang="x-none" sz="2300" b="0" i="0" kern="1200" dirty="0">
              <a:solidFill>
                <a:prstClr val="black"/>
              </a:solidFill>
              <a:latin typeface="Calibri Light" panose="020F0302020204030204" pitchFamily="34" charset="0"/>
              <a:ea typeface="+mn-ea"/>
              <a:cs typeface="Calibri Light" panose="020F0302020204030204" pitchFamily="34" charset="0"/>
            </a:rPr>
            <a:t>онад 1% </a:t>
          </a:r>
          <a:r>
            <a:rPr lang="ru-RU" sz="2300" b="0" i="0" kern="1200" dirty="0" err="1">
              <a:solidFill>
                <a:prstClr val="black"/>
              </a:solidFill>
              <a:latin typeface="Calibri Light" panose="020F0302020204030204" pitchFamily="34" charset="0"/>
              <a:ea typeface="+mn-ea"/>
              <a:cs typeface="Calibri Light" panose="020F0302020204030204" pitchFamily="34" charset="0"/>
            </a:rPr>
            <a:t>населення</a:t>
          </a:r>
          <a:endParaRPr lang="en-US" sz="2300" b="0" i="0" kern="1200" dirty="0">
            <a:solidFill>
              <a:prstClr val="black"/>
            </a:solidFill>
            <a:latin typeface="Calibri Light" panose="020F0302020204030204" pitchFamily="34" charset="0"/>
            <a:ea typeface="+mn-ea"/>
            <a:cs typeface="Calibri Light" panose="020F0302020204030204" pitchFamily="34" charset="0"/>
          </a:endParaRPr>
        </a:p>
      </dsp:txBody>
      <dsp:txXfrm>
        <a:off x="3999636" y="3074918"/>
        <a:ext cx="2026328" cy="202632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BF8BC7-CBF8-3F4B-AE5E-190C771C2BD1}">
      <dsp:nvSpPr>
        <dsp:cNvPr id="0" name=""/>
        <dsp:cNvSpPr/>
      </dsp:nvSpPr>
      <dsp:spPr>
        <a:xfrm>
          <a:off x="8847" y="0"/>
          <a:ext cx="5288874" cy="538652"/>
        </a:xfrm>
        <a:prstGeom prst="chevron">
          <a:avLst/>
        </a:prstGeom>
        <a:solidFill>
          <a:schemeClr val="accent3">
            <a:hueOff val="0"/>
            <a:satOff val="0"/>
            <a:lumOff val="0"/>
            <a:alphaOff val="0"/>
          </a:schemeClr>
        </a:solidFill>
        <a:ln w="66675" cap="flat" cmpd="sng" algn="ctr">
          <a:solidFill>
            <a:schemeClr val="bg1"/>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42672" rIns="42672" bIns="42672" numCol="1" spcCol="1270" anchor="ctr" anchorCtr="0">
          <a:noAutofit/>
        </a:bodyPr>
        <a:lstStyle/>
        <a:p>
          <a:pPr lvl="0" algn="ctr" defTabSz="1422400">
            <a:lnSpc>
              <a:spcPct val="90000"/>
            </a:lnSpc>
            <a:spcBef>
              <a:spcPct val="0"/>
            </a:spcBef>
            <a:spcAft>
              <a:spcPct val="35000"/>
            </a:spcAft>
          </a:pPr>
          <a:r>
            <a:rPr lang="ru-RU" sz="3200" kern="1200" dirty="0" err="1"/>
            <a:t>Країна</a:t>
          </a:r>
          <a:endParaRPr lang="ru-RU" sz="3200" kern="1200" dirty="0"/>
        </a:p>
      </dsp:txBody>
      <dsp:txXfrm>
        <a:off x="278173" y="0"/>
        <a:ext cx="4750222" cy="538652"/>
      </dsp:txXfrm>
    </dsp:sp>
    <dsp:sp modelId="{924F499B-770F-BC40-B835-CE25EA2A5837}">
      <dsp:nvSpPr>
        <dsp:cNvPr id="0" name=""/>
        <dsp:cNvSpPr/>
      </dsp:nvSpPr>
      <dsp:spPr>
        <a:xfrm>
          <a:off x="4768834" y="0"/>
          <a:ext cx="5288874" cy="538652"/>
        </a:xfrm>
        <a:prstGeom prst="chevron">
          <a:avLst/>
        </a:prstGeom>
        <a:solidFill>
          <a:schemeClr val="accent3">
            <a:hueOff val="0"/>
            <a:satOff val="0"/>
            <a:lumOff val="0"/>
            <a:alphaOff val="0"/>
          </a:schemeClr>
        </a:solidFill>
        <a:ln w="66675" cap="flat" cmpd="sng" algn="ctr">
          <a:solidFill>
            <a:schemeClr val="bg1"/>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42672" rIns="42672" bIns="42672" numCol="1" spcCol="1270" anchor="ctr" anchorCtr="0">
          <a:noAutofit/>
        </a:bodyPr>
        <a:lstStyle/>
        <a:p>
          <a:pPr lvl="0" algn="ctr" defTabSz="1422400">
            <a:lnSpc>
              <a:spcPct val="90000"/>
            </a:lnSpc>
            <a:spcBef>
              <a:spcPct val="0"/>
            </a:spcBef>
            <a:spcAft>
              <a:spcPct val="35000"/>
            </a:spcAft>
          </a:pPr>
          <a:r>
            <a:rPr lang="ru-RU" sz="3200" kern="1200" dirty="0" err="1">
              <a:latin typeface="Calibri" panose="020F0502020204030204" pitchFamily="34" charset="0"/>
              <a:cs typeface="Calibri" panose="020F0502020204030204" pitchFamily="34" charset="0"/>
            </a:rPr>
            <a:t>Перетин</a:t>
          </a:r>
          <a:r>
            <a:rPr lang="ru-RU" sz="3200" kern="1200" dirty="0">
              <a:latin typeface="Calibri" panose="020F0502020204030204" pitchFamily="34" charset="0"/>
              <a:cs typeface="Calibri" panose="020F0502020204030204" pitchFamily="34" charset="0"/>
            </a:rPr>
            <a:t> кордону</a:t>
          </a:r>
        </a:p>
      </dsp:txBody>
      <dsp:txXfrm>
        <a:off x="5038160" y="0"/>
        <a:ext cx="4750222" cy="53865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BF8BC7-CBF8-3F4B-AE5E-190C771C2BD1}">
      <dsp:nvSpPr>
        <dsp:cNvPr id="0" name=""/>
        <dsp:cNvSpPr/>
      </dsp:nvSpPr>
      <dsp:spPr>
        <a:xfrm>
          <a:off x="8847" y="0"/>
          <a:ext cx="5288874" cy="538652"/>
        </a:xfrm>
        <a:prstGeom prst="chevron">
          <a:avLst/>
        </a:prstGeom>
        <a:solidFill>
          <a:schemeClr val="accent3">
            <a:hueOff val="0"/>
            <a:satOff val="0"/>
            <a:lumOff val="0"/>
            <a:alphaOff val="0"/>
          </a:schemeClr>
        </a:solidFill>
        <a:ln w="66675" cap="flat" cmpd="sng" algn="ctr">
          <a:solidFill>
            <a:schemeClr val="bg1"/>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ru-RU" sz="2400" b="0" i="0" kern="1200" dirty="0" err="1">
              <a:latin typeface="Calibri Light" panose="020F0302020204030204" pitchFamily="34" charset="0"/>
              <a:cs typeface="Calibri Light" panose="020F0302020204030204" pitchFamily="34" charset="0"/>
            </a:rPr>
            <a:t>Німеччина</a:t>
          </a:r>
          <a:endParaRPr lang="ru-RU" sz="2400" b="0" i="0" kern="1200" dirty="0">
            <a:latin typeface="Calibri Light" panose="020F0302020204030204" pitchFamily="34" charset="0"/>
            <a:cs typeface="Calibri Light" panose="020F0302020204030204" pitchFamily="34" charset="0"/>
          </a:endParaRPr>
        </a:p>
      </dsp:txBody>
      <dsp:txXfrm>
        <a:off x="278173" y="0"/>
        <a:ext cx="4750222" cy="538652"/>
      </dsp:txXfrm>
    </dsp:sp>
    <dsp:sp modelId="{924F499B-770F-BC40-B835-CE25EA2A5837}">
      <dsp:nvSpPr>
        <dsp:cNvPr id="0" name=""/>
        <dsp:cNvSpPr/>
      </dsp:nvSpPr>
      <dsp:spPr>
        <a:xfrm>
          <a:off x="4768834" y="0"/>
          <a:ext cx="5288874" cy="538652"/>
        </a:xfrm>
        <a:prstGeom prst="chevron">
          <a:avLst/>
        </a:prstGeom>
        <a:solidFill>
          <a:schemeClr val="accent3">
            <a:hueOff val="0"/>
            <a:satOff val="0"/>
            <a:lumOff val="0"/>
            <a:alphaOff val="0"/>
          </a:schemeClr>
        </a:solidFill>
        <a:ln w="66675" cap="flat" cmpd="sng" algn="ctr">
          <a:solidFill>
            <a:schemeClr val="bg1"/>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ru-RU" sz="2400" b="0" i="0" kern="1200" dirty="0">
              <a:latin typeface="Calibri Light" panose="020F0302020204030204" pitchFamily="34" charset="0"/>
              <a:cs typeface="Calibri Light" panose="020F0302020204030204" pitchFamily="34" charset="0"/>
            </a:rPr>
            <a:t>780 000</a:t>
          </a:r>
        </a:p>
      </dsp:txBody>
      <dsp:txXfrm>
        <a:off x="5038160" y="0"/>
        <a:ext cx="4750222" cy="53865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BF8BC7-CBF8-3F4B-AE5E-190C771C2BD1}">
      <dsp:nvSpPr>
        <dsp:cNvPr id="0" name=""/>
        <dsp:cNvSpPr/>
      </dsp:nvSpPr>
      <dsp:spPr>
        <a:xfrm>
          <a:off x="8847" y="0"/>
          <a:ext cx="5288874" cy="538652"/>
        </a:xfrm>
        <a:prstGeom prst="chevron">
          <a:avLst/>
        </a:prstGeom>
        <a:solidFill>
          <a:schemeClr val="accent3">
            <a:hueOff val="0"/>
            <a:satOff val="0"/>
            <a:lumOff val="0"/>
            <a:alphaOff val="0"/>
          </a:schemeClr>
        </a:solidFill>
        <a:ln w="66675" cap="flat" cmpd="sng" algn="ctr">
          <a:solidFill>
            <a:schemeClr val="bg1"/>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ru-RU" sz="2400" b="0" i="0" kern="1200" dirty="0" err="1">
              <a:latin typeface="Calibri Light" panose="020F0302020204030204" pitchFamily="34" charset="0"/>
              <a:cs typeface="Calibri Light" panose="020F0302020204030204" pitchFamily="34" charset="0"/>
            </a:rPr>
            <a:t>Чехія</a:t>
          </a:r>
          <a:endParaRPr lang="ru-RU" sz="2400" b="0" i="0" kern="1200" dirty="0">
            <a:latin typeface="Calibri Light" panose="020F0302020204030204" pitchFamily="34" charset="0"/>
            <a:cs typeface="Calibri Light" panose="020F0302020204030204" pitchFamily="34" charset="0"/>
          </a:endParaRPr>
        </a:p>
      </dsp:txBody>
      <dsp:txXfrm>
        <a:off x="278173" y="0"/>
        <a:ext cx="4750222" cy="538652"/>
      </dsp:txXfrm>
    </dsp:sp>
    <dsp:sp modelId="{924F499B-770F-BC40-B835-CE25EA2A5837}">
      <dsp:nvSpPr>
        <dsp:cNvPr id="0" name=""/>
        <dsp:cNvSpPr/>
      </dsp:nvSpPr>
      <dsp:spPr>
        <a:xfrm>
          <a:off x="4768834" y="0"/>
          <a:ext cx="5288874" cy="538652"/>
        </a:xfrm>
        <a:prstGeom prst="chevron">
          <a:avLst/>
        </a:prstGeom>
        <a:solidFill>
          <a:schemeClr val="accent3">
            <a:hueOff val="0"/>
            <a:satOff val="0"/>
            <a:lumOff val="0"/>
            <a:alphaOff val="0"/>
          </a:schemeClr>
        </a:solidFill>
        <a:ln w="66675" cap="flat" cmpd="sng" algn="ctr">
          <a:solidFill>
            <a:schemeClr val="bg1"/>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ru-RU" sz="2400" b="0" i="0" kern="1200" dirty="0">
              <a:latin typeface="Calibri Light" panose="020F0302020204030204" pitchFamily="34" charset="0"/>
              <a:cs typeface="Calibri Light" panose="020F0302020204030204" pitchFamily="34" charset="0"/>
            </a:rPr>
            <a:t>361 560</a:t>
          </a:r>
        </a:p>
      </dsp:txBody>
      <dsp:txXfrm>
        <a:off x="5038160" y="0"/>
        <a:ext cx="4750222" cy="53865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BF8BC7-CBF8-3F4B-AE5E-190C771C2BD1}">
      <dsp:nvSpPr>
        <dsp:cNvPr id="0" name=""/>
        <dsp:cNvSpPr/>
      </dsp:nvSpPr>
      <dsp:spPr>
        <a:xfrm>
          <a:off x="0" y="0"/>
          <a:ext cx="5288874" cy="538652"/>
        </a:xfrm>
        <a:prstGeom prst="chevron">
          <a:avLst/>
        </a:prstGeom>
        <a:solidFill>
          <a:schemeClr val="accent3">
            <a:hueOff val="0"/>
            <a:satOff val="0"/>
            <a:lumOff val="0"/>
            <a:alphaOff val="0"/>
          </a:schemeClr>
        </a:solidFill>
        <a:ln w="66675" cap="flat" cmpd="sng" algn="ctr">
          <a:solidFill>
            <a:schemeClr val="bg1"/>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ru-RU" sz="2400" b="0" i="0" kern="1200" dirty="0" err="1">
              <a:latin typeface="Calibri Light" panose="020F0302020204030204" pitchFamily="34" charset="0"/>
              <a:cs typeface="Calibri Light" panose="020F0302020204030204" pitchFamily="34" charset="0"/>
            </a:rPr>
            <a:t>Італія</a:t>
          </a:r>
          <a:endParaRPr lang="ru-RU" sz="2400" b="0" i="0" kern="1200" dirty="0">
            <a:latin typeface="Calibri Light" panose="020F0302020204030204" pitchFamily="34" charset="0"/>
            <a:cs typeface="Calibri Light" panose="020F0302020204030204" pitchFamily="34" charset="0"/>
          </a:endParaRPr>
        </a:p>
      </dsp:txBody>
      <dsp:txXfrm>
        <a:off x="269326" y="0"/>
        <a:ext cx="4750222" cy="538652"/>
      </dsp:txXfrm>
    </dsp:sp>
    <dsp:sp modelId="{924F499B-770F-BC40-B835-CE25EA2A5837}">
      <dsp:nvSpPr>
        <dsp:cNvPr id="0" name=""/>
        <dsp:cNvSpPr/>
      </dsp:nvSpPr>
      <dsp:spPr>
        <a:xfrm>
          <a:off x="4768834" y="0"/>
          <a:ext cx="5288874" cy="538652"/>
        </a:xfrm>
        <a:prstGeom prst="chevron">
          <a:avLst/>
        </a:prstGeom>
        <a:solidFill>
          <a:schemeClr val="accent3">
            <a:hueOff val="0"/>
            <a:satOff val="0"/>
            <a:lumOff val="0"/>
            <a:alphaOff val="0"/>
          </a:schemeClr>
        </a:solidFill>
        <a:ln w="66675" cap="flat" cmpd="sng" algn="ctr">
          <a:solidFill>
            <a:schemeClr val="bg1"/>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ru-RU" sz="2400" b="0" i="0" kern="1200" dirty="0">
              <a:latin typeface="Calibri Light" panose="020F0302020204030204" pitchFamily="34" charset="0"/>
              <a:cs typeface="Calibri Light" panose="020F0302020204030204" pitchFamily="34" charset="0"/>
            </a:rPr>
            <a:t>125 907</a:t>
          </a:r>
        </a:p>
      </dsp:txBody>
      <dsp:txXfrm>
        <a:off x="5038160" y="0"/>
        <a:ext cx="4750222" cy="53865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BF8BC7-CBF8-3F4B-AE5E-190C771C2BD1}">
      <dsp:nvSpPr>
        <dsp:cNvPr id="0" name=""/>
        <dsp:cNvSpPr/>
      </dsp:nvSpPr>
      <dsp:spPr>
        <a:xfrm>
          <a:off x="8847" y="0"/>
          <a:ext cx="5288874" cy="538652"/>
        </a:xfrm>
        <a:prstGeom prst="chevron">
          <a:avLst/>
        </a:prstGeom>
        <a:solidFill>
          <a:schemeClr val="accent3">
            <a:hueOff val="0"/>
            <a:satOff val="0"/>
            <a:lumOff val="0"/>
            <a:alphaOff val="0"/>
          </a:schemeClr>
        </a:solidFill>
        <a:ln w="66675" cap="flat" cmpd="sng" algn="ctr">
          <a:solidFill>
            <a:schemeClr val="bg1"/>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ru-RU" sz="2400" b="0" i="0" kern="1200" dirty="0" err="1">
              <a:latin typeface="Calibri Light" panose="020F0302020204030204" pitchFamily="34" charset="0"/>
              <a:cs typeface="Calibri Light" panose="020F0302020204030204" pitchFamily="34" charset="0"/>
            </a:rPr>
            <a:t>Іспанія</a:t>
          </a:r>
          <a:endParaRPr lang="ru-RU" sz="2400" b="0" i="0" kern="1200" dirty="0">
            <a:latin typeface="Calibri Light" panose="020F0302020204030204" pitchFamily="34" charset="0"/>
            <a:cs typeface="Calibri Light" panose="020F0302020204030204" pitchFamily="34" charset="0"/>
          </a:endParaRPr>
        </a:p>
      </dsp:txBody>
      <dsp:txXfrm>
        <a:off x="278173" y="0"/>
        <a:ext cx="4750222" cy="538652"/>
      </dsp:txXfrm>
    </dsp:sp>
    <dsp:sp modelId="{924F499B-770F-BC40-B835-CE25EA2A5837}">
      <dsp:nvSpPr>
        <dsp:cNvPr id="0" name=""/>
        <dsp:cNvSpPr/>
      </dsp:nvSpPr>
      <dsp:spPr>
        <a:xfrm>
          <a:off x="4768834" y="0"/>
          <a:ext cx="5288874" cy="538652"/>
        </a:xfrm>
        <a:prstGeom prst="chevron">
          <a:avLst/>
        </a:prstGeom>
        <a:solidFill>
          <a:schemeClr val="accent3">
            <a:hueOff val="0"/>
            <a:satOff val="0"/>
            <a:lumOff val="0"/>
            <a:alphaOff val="0"/>
          </a:schemeClr>
        </a:solidFill>
        <a:ln w="66675" cap="flat" cmpd="sng" algn="ctr">
          <a:solidFill>
            <a:schemeClr val="bg1"/>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ru-RU" sz="2400" b="0" i="0" kern="1200" dirty="0">
              <a:latin typeface="Calibri Light" panose="020F0302020204030204" pitchFamily="34" charset="0"/>
              <a:cs typeface="Calibri Light" panose="020F0302020204030204" pitchFamily="34" charset="0"/>
            </a:rPr>
            <a:t>109 541</a:t>
          </a:r>
        </a:p>
      </dsp:txBody>
      <dsp:txXfrm>
        <a:off x="5038160" y="0"/>
        <a:ext cx="4750222" cy="53865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BF8BC7-CBF8-3F4B-AE5E-190C771C2BD1}">
      <dsp:nvSpPr>
        <dsp:cNvPr id="0" name=""/>
        <dsp:cNvSpPr/>
      </dsp:nvSpPr>
      <dsp:spPr>
        <a:xfrm>
          <a:off x="8847" y="0"/>
          <a:ext cx="5288874" cy="538652"/>
        </a:xfrm>
        <a:prstGeom prst="chevron">
          <a:avLst/>
        </a:prstGeom>
        <a:solidFill>
          <a:schemeClr val="accent3">
            <a:hueOff val="0"/>
            <a:satOff val="0"/>
            <a:lumOff val="0"/>
            <a:alphaOff val="0"/>
          </a:schemeClr>
        </a:solidFill>
        <a:ln w="66675" cap="flat" cmpd="sng" algn="ctr">
          <a:solidFill>
            <a:schemeClr val="bg1"/>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ru-RU" sz="2400" b="0" i="0" kern="1200" dirty="0" err="1">
              <a:latin typeface="Calibri Light" panose="020F0302020204030204" pitchFamily="34" charset="0"/>
              <a:cs typeface="Calibri Light" panose="020F0302020204030204" pitchFamily="34" charset="0"/>
            </a:rPr>
            <a:t>Болгарія</a:t>
          </a:r>
          <a:endParaRPr lang="ru-RU" sz="2400" b="0" i="0" kern="1200" dirty="0">
            <a:latin typeface="Calibri Light" panose="020F0302020204030204" pitchFamily="34" charset="0"/>
            <a:cs typeface="Calibri Light" panose="020F0302020204030204" pitchFamily="34" charset="0"/>
          </a:endParaRPr>
        </a:p>
      </dsp:txBody>
      <dsp:txXfrm>
        <a:off x="278173" y="0"/>
        <a:ext cx="4750222" cy="538652"/>
      </dsp:txXfrm>
    </dsp:sp>
    <dsp:sp modelId="{924F499B-770F-BC40-B835-CE25EA2A5837}">
      <dsp:nvSpPr>
        <dsp:cNvPr id="0" name=""/>
        <dsp:cNvSpPr/>
      </dsp:nvSpPr>
      <dsp:spPr>
        <a:xfrm>
          <a:off x="4768834" y="0"/>
          <a:ext cx="5288874" cy="538652"/>
        </a:xfrm>
        <a:prstGeom prst="chevron">
          <a:avLst/>
        </a:prstGeom>
        <a:solidFill>
          <a:schemeClr val="accent3">
            <a:hueOff val="0"/>
            <a:satOff val="0"/>
            <a:lumOff val="0"/>
            <a:alphaOff val="0"/>
          </a:schemeClr>
        </a:solidFill>
        <a:ln w="66675" cap="flat" cmpd="sng" algn="ctr">
          <a:solidFill>
            <a:schemeClr val="bg1"/>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ru-RU" sz="2400" b="0" i="0" kern="1200" dirty="0">
              <a:latin typeface="Calibri Light" panose="020F0302020204030204" pitchFamily="34" charset="0"/>
              <a:cs typeface="Calibri Light" panose="020F0302020204030204" pitchFamily="34" charset="0"/>
            </a:rPr>
            <a:t>78 714</a:t>
          </a:r>
        </a:p>
      </dsp:txBody>
      <dsp:txXfrm>
        <a:off x="5038160" y="0"/>
        <a:ext cx="4750222" cy="53865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B42334-1122-8B42-8BDE-86A10253DBC7}">
      <dsp:nvSpPr>
        <dsp:cNvPr id="0" name=""/>
        <dsp:cNvSpPr/>
      </dsp:nvSpPr>
      <dsp:spPr>
        <a:xfrm>
          <a:off x="0" y="326711"/>
          <a:ext cx="7605713" cy="277200"/>
        </a:xfrm>
        <a:prstGeom prst="rect">
          <a:avLst/>
        </a:prstGeom>
        <a:solidFill>
          <a:schemeClr val="lt1">
            <a:alpha val="90000"/>
            <a:hueOff val="0"/>
            <a:satOff val="0"/>
            <a:lumOff val="0"/>
            <a:alphaOff val="0"/>
          </a:schemeClr>
        </a:solidFill>
        <a:ln w="6350" cap="flat" cmpd="sng" algn="ctr">
          <a:solidFill>
            <a:schemeClr val="accent3">
              <a:shade val="8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CF96FD57-BB21-EE4C-8FB7-5DA571BE2C34}">
      <dsp:nvSpPr>
        <dsp:cNvPr id="0" name=""/>
        <dsp:cNvSpPr/>
      </dsp:nvSpPr>
      <dsp:spPr>
        <a:xfrm>
          <a:off x="380285" y="164351"/>
          <a:ext cx="5323999" cy="324720"/>
        </a:xfrm>
        <a:prstGeom prst="roundRect">
          <a:avLst/>
        </a:prstGeom>
        <a:gradFill rotWithShape="0">
          <a:gsLst>
            <a:gs pos="0">
              <a:schemeClr val="accent3">
                <a:shade val="80000"/>
                <a:hueOff val="0"/>
                <a:satOff val="0"/>
                <a:lumOff val="0"/>
                <a:alphaOff val="0"/>
                <a:lumMod val="110000"/>
                <a:satMod val="105000"/>
                <a:tint val="67000"/>
              </a:schemeClr>
            </a:gs>
            <a:gs pos="50000">
              <a:schemeClr val="accent3">
                <a:shade val="80000"/>
                <a:hueOff val="0"/>
                <a:satOff val="0"/>
                <a:lumOff val="0"/>
                <a:alphaOff val="0"/>
                <a:lumMod val="105000"/>
                <a:satMod val="103000"/>
                <a:tint val="73000"/>
              </a:schemeClr>
            </a:gs>
            <a:gs pos="100000">
              <a:schemeClr val="accent3">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234" tIns="0" rIns="201234" bIns="0" numCol="1" spcCol="1270" anchor="ctr" anchorCtr="0">
          <a:noAutofit/>
        </a:bodyPr>
        <a:lstStyle/>
        <a:p>
          <a:pPr lvl="0" algn="l" defTabSz="711200">
            <a:lnSpc>
              <a:spcPct val="90000"/>
            </a:lnSpc>
            <a:spcBef>
              <a:spcPct val="0"/>
            </a:spcBef>
            <a:spcAft>
              <a:spcPct val="35000"/>
            </a:spcAft>
          </a:pPr>
          <a:r>
            <a:rPr lang="ru-RU" sz="1600" b="0" i="0" kern="1200" dirty="0" err="1">
              <a:latin typeface="Calibri Light" panose="020F0302020204030204" pitchFamily="34" charset="0"/>
              <a:cs typeface="Calibri Light" panose="020F0302020204030204" pitchFamily="34" charset="0"/>
            </a:rPr>
            <a:t>Польща</a:t>
          </a:r>
          <a:r>
            <a:rPr lang="de-DE" sz="1600" b="0" i="0" kern="1200" dirty="0">
              <a:latin typeface="Calibri Light" panose="020F0302020204030204" pitchFamily="34" charset="0"/>
              <a:cs typeface="Calibri Light" panose="020F0302020204030204" pitchFamily="34" charset="0"/>
            </a:rPr>
            <a:t> - </a:t>
          </a:r>
          <a:r>
            <a:rPr lang="ru-RU" sz="1600" b="0" i="0" kern="1200" dirty="0">
              <a:latin typeface="Calibri Light" panose="020F0302020204030204" pitchFamily="34" charset="0"/>
              <a:cs typeface="Calibri Light" panose="020F0302020204030204" pitchFamily="34" charset="0"/>
            </a:rPr>
            <a:t>1,143 млн </a:t>
          </a:r>
        </a:p>
      </dsp:txBody>
      <dsp:txXfrm>
        <a:off x="396137" y="180203"/>
        <a:ext cx="5292295" cy="293016"/>
      </dsp:txXfrm>
    </dsp:sp>
    <dsp:sp modelId="{58591FDC-62C8-E943-9B5F-691075DE2CF3}">
      <dsp:nvSpPr>
        <dsp:cNvPr id="0" name=""/>
        <dsp:cNvSpPr/>
      </dsp:nvSpPr>
      <dsp:spPr>
        <a:xfrm>
          <a:off x="0" y="825671"/>
          <a:ext cx="7605713" cy="277200"/>
        </a:xfrm>
        <a:prstGeom prst="rect">
          <a:avLst/>
        </a:prstGeom>
        <a:solidFill>
          <a:schemeClr val="lt1">
            <a:alpha val="90000"/>
            <a:hueOff val="0"/>
            <a:satOff val="0"/>
            <a:lumOff val="0"/>
            <a:alphaOff val="0"/>
          </a:schemeClr>
        </a:solidFill>
        <a:ln w="6350" cap="flat" cmpd="sng" algn="ctr">
          <a:solidFill>
            <a:schemeClr val="accent3">
              <a:shade val="80000"/>
              <a:hueOff val="0"/>
              <a:satOff val="0"/>
              <a:lumOff val="1909"/>
              <a:alphaOff val="0"/>
            </a:schemeClr>
          </a:solidFill>
          <a:prstDash val="solid"/>
          <a:miter lim="800000"/>
        </a:ln>
        <a:effectLst/>
      </dsp:spPr>
      <dsp:style>
        <a:lnRef idx="1">
          <a:scrgbClr r="0" g="0" b="0"/>
        </a:lnRef>
        <a:fillRef idx="1">
          <a:scrgbClr r="0" g="0" b="0"/>
        </a:fillRef>
        <a:effectRef idx="0">
          <a:scrgbClr r="0" g="0" b="0"/>
        </a:effectRef>
        <a:fontRef idx="minor"/>
      </dsp:style>
    </dsp:sp>
    <dsp:sp modelId="{439EAD46-1D56-4A43-BA1F-57D9AD0E3AFC}">
      <dsp:nvSpPr>
        <dsp:cNvPr id="0" name=""/>
        <dsp:cNvSpPr/>
      </dsp:nvSpPr>
      <dsp:spPr>
        <a:xfrm>
          <a:off x="380285" y="663311"/>
          <a:ext cx="5323999" cy="324720"/>
        </a:xfrm>
        <a:prstGeom prst="roundRect">
          <a:avLst/>
        </a:prstGeom>
        <a:gradFill rotWithShape="0">
          <a:gsLst>
            <a:gs pos="0">
              <a:schemeClr val="accent3">
                <a:shade val="80000"/>
                <a:hueOff val="0"/>
                <a:satOff val="0"/>
                <a:lumOff val="1909"/>
                <a:alphaOff val="0"/>
                <a:lumMod val="110000"/>
                <a:satMod val="105000"/>
                <a:tint val="67000"/>
              </a:schemeClr>
            </a:gs>
            <a:gs pos="50000">
              <a:schemeClr val="accent3">
                <a:shade val="80000"/>
                <a:hueOff val="0"/>
                <a:satOff val="0"/>
                <a:lumOff val="1909"/>
                <a:alphaOff val="0"/>
                <a:lumMod val="105000"/>
                <a:satMod val="103000"/>
                <a:tint val="73000"/>
              </a:schemeClr>
            </a:gs>
            <a:gs pos="100000">
              <a:schemeClr val="accent3">
                <a:shade val="80000"/>
                <a:hueOff val="0"/>
                <a:satOff val="0"/>
                <a:lumOff val="190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234" tIns="0" rIns="201234" bIns="0" numCol="1" spcCol="1270" anchor="ctr" anchorCtr="0">
          <a:noAutofit/>
        </a:bodyPr>
        <a:lstStyle/>
        <a:p>
          <a:pPr lvl="0" algn="l" defTabSz="711200">
            <a:lnSpc>
              <a:spcPct val="90000"/>
            </a:lnSpc>
            <a:spcBef>
              <a:spcPct val="0"/>
            </a:spcBef>
            <a:spcAft>
              <a:spcPct val="35000"/>
            </a:spcAft>
          </a:pPr>
          <a:r>
            <a:rPr lang="ru-RU" sz="1600" b="0" i="0" kern="1200" dirty="0" err="1">
              <a:latin typeface="Calibri Light" panose="020F0302020204030204" pitchFamily="34" charset="0"/>
              <a:cs typeface="Calibri Light" panose="020F0302020204030204" pitchFamily="34" charset="0"/>
            </a:rPr>
            <a:t>Чеська</a:t>
          </a:r>
          <a:r>
            <a:rPr lang="ru-RU" sz="1600" b="0" i="0" kern="1200" dirty="0">
              <a:latin typeface="Calibri Light" panose="020F0302020204030204" pitchFamily="34" charset="0"/>
              <a:cs typeface="Calibri Light" panose="020F0302020204030204" pitchFamily="34" charset="0"/>
            </a:rPr>
            <a:t> </a:t>
          </a:r>
          <a:r>
            <a:rPr lang="ru-RU" sz="1600" b="0" i="0" kern="1200" dirty="0" err="1">
              <a:latin typeface="Calibri Light" panose="020F0302020204030204" pitchFamily="34" charset="0"/>
              <a:cs typeface="Calibri Light" panose="020F0302020204030204" pitchFamily="34" charset="0"/>
            </a:rPr>
            <a:t>Республіка</a:t>
          </a:r>
          <a:r>
            <a:rPr lang="ru-RU" sz="1600" b="0" i="0" kern="1200" dirty="0">
              <a:latin typeface="Calibri Light" panose="020F0302020204030204" pitchFamily="34" charset="0"/>
              <a:cs typeface="Calibri Light" panose="020F0302020204030204" pitchFamily="34" charset="0"/>
            </a:rPr>
            <a:t> - 361 420 </a:t>
          </a:r>
          <a:endParaRPr lang="en-US" sz="1600" b="0" i="0" kern="1200" dirty="0">
            <a:latin typeface="Calibri Light" panose="020F0302020204030204" pitchFamily="34" charset="0"/>
            <a:cs typeface="Calibri Light" panose="020F0302020204030204" pitchFamily="34" charset="0"/>
          </a:endParaRPr>
        </a:p>
      </dsp:txBody>
      <dsp:txXfrm>
        <a:off x="396137" y="679163"/>
        <a:ext cx="5292295" cy="293016"/>
      </dsp:txXfrm>
    </dsp:sp>
    <dsp:sp modelId="{FFA783BE-A83E-EA49-99B5-31FFE9CAC2C7}">
      <dsp:nvSpPr>
        <dsp:cNvPr id="0" name=""/>
        <dsp:cNvSpPr/>
      </dsp:nvSpPr>
      <dsp:spPr>
        <a:xfrm>
          <a:off x="0" y="1324631"/>
          <a:ext cx="7605713" cy="277200"/>
        </a:xfrm>
        <a:prstGeom prst="rect">
          <a:avLst/>
        </a:prstGeom>
        <a:solidFill>
          <a:schemeClr val="lt1">
            <a:alpha val="90000"/>
            <a:hueOff val="0"/>
            <a:satOff val="0"/>
            <a:lumOff val="0"/>
            <a:alphaOff val="0"/>
          </a:schemeClr>
        </a:solidFill>
        <a:ln w="6350" cap="flat" cmpd="sng" algn="ctr">
          <a:solidFill>
            <a:schemeClr val="accent3">
              <a:shade val="80000"/>
              <a:hueOff val="0"/>
              <a:satOff val="0"/>
              <a:lumOff val="3818"/>
              <a:alphaOff val="0"/>
            </a:schemeClr>
          </a:solidFill>
          <a:prstDash val="solid"/>
          <a:miter lim="800000"/>
        </a:ln>
        <a:effectLst/>
      </dsp:spPr>
      <dsp:style>
        <a:lnRef idx="1">
          <a:scrgbClr r="0" g="0" b="0"/>
        </a:lnRef>
        <a:fillRef idx="1">
          <a:scrgbClr r="0" g="0" b="0"/>
        </a:fillRef>
        <a:effectRef idx="0">
          <a:scrgbClr r="0" g="0" b="0"/>
        </a:effectRef>
        <a:fontRef idx="minor"/>
      </dsp:style>
    </dsp:sp>
    <dsp:sp modelId="{B2DC8717-2174-1E40-8DB9-7FF74EB4ADF7}">
      <dsp:nvSpPr>
        <dsp:cNvPr id="0" name=""/>
        <dsp:cNvSpPr/>
      </dsp:nvSpPr>
      <dsp:spPr>
        <a:xfrm>
          <a:off x="380285" y="1162271"/>
          <a:ext cx="5323999" cy="324720"/>
        </a:xfrm>
        <a:prstGeom prst="roundRect">
          <a:avLst/>
        </a:prstGeom>
        <a:gradFill rotWithShape="0">
          <a:gsLst>
            <a:gs pos="0">
              <a:schemeClr val="accent3">
                <a:shade val="80000"/>
                <a:hueOff val="0"/>
                <a:satOff val="0"/>
                <a:lumOff val="3818"/>
                <a:alphaOff val="0"/>
                <a:lumMod val="110000"/>
                <a:satMod val="105000"/>
                <a:tint val="67000"/>
              </a:schemeClr>
            </a:gs>
            <a:gs pos="50000">
              <a:schemeClr val="accent3">
                <a:shade val="80000"/>
                <a:hueOff val="0"/>
                <a:satOff val="0"/>
                <a:lumOff val="3818"/>
                <a:alphaOff val="0"/>
                <a:lumMod val="105000"/>
                <a:satMod val="103000"/>
                <a:tint val="73000"/>
              </a:schemeClr>
            </a:gs>
            <a:gs pos="100000">
              <a:schemeClr val="accent3">
                <a:shade val="80000"/>
                <a:hueOff val="0"/>
                <a:satOff val="0"/>
                <a:lumOff val="381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234" tIns="0" rIns="201234" bIns="0" numCol="1" spcCol="1270" anchor="ctr" anchorCtr="0">
          <a:noAutofit/>
        </a:bodyPr>
        <a:lstStyle/>
        <a:p>
          <a:pPr lvl="0" algn="l" defTabSz="711200">
            <a:lnSpc>
              <a:spcPct val="90000"/>
            </a:lnSpc>
            <a:spcBef>
              <a:spcPct val="0"/>
            </a:spcBef>
            <a:spcAft>
              <a:spcPct val="35000"/>
            </a:spcAft>
          </a:pPr>
          <a:r>
            <a:rPr lang="ru-RU" sz="1600" b="0" i="0" kern="1200" dirty="0" err="1">
              <a:latin typeface="Calibri Light" panose="020F0302020204030204" pitchFamily="34" charset="0"/>
              <a:cs typeface="Calibri Light" panose="020F0302020204030204" pitchFamily="34" charset="0"/>
            </a:rPr>
            <a:t>Німеччина</a:t>
          </a:r>
          <a:r>
            <a:rPr lang="de-DE" sz="1600" b="0" i="0" kern="1200" dirty="0">
              <a:latin typeface="Calibri Light" panose="020F0302020204030204" pitchFamily="34" charset="0"/>
              <a:cs typeface="Calibri Light" panose="020F0302020204030204" pitchFamily="34" charset="0"/>
            </a:rPr>
            <a:t> - </a:t>
          </a:r>
          <a:r>
            <a:rPr lang="ru-RU" sz="1600" b="0" i="0" kern="1200" dirty="0">
              <a:latin typeface="Calibri Light" panose="020F0302020204030204" pitchFamily="34" charset="0"/>
              <a:cs typeface="Calibri Light" panose="020F0302020204030204" pitchFamily="34" charset="0"/>
            </a:rPr>
            <a:t>329 340 </a:t>
          </a:r>
          <a:endParaRPr lang="x-none" sz="1600" b="0" i="0" kern="1200" dirty="0">
            <a:latin typeface="Calibri Light" panose="020F0302020204030204" pitchFamily="34" charset="0"/>
            <a:cs typeface="Calibri Light" panose="020F0302020204030204" pitchFamily="34" charset="0"/>
          </a:endParaRPr>
        </a:p>
      </dsp:txBody>
      <dsp:txXfrm>
        <a:off x="396137" y="1178123"/>
        <a:ext cx="5292295" cy="293016"/>
      </dsp:txXfrm>
    </dsp:sp>
    <dsp:sp modelId="{E5BB348A-59A1-D847-8233-FBE99388222D}">
      <dsp:nvSpPr>
        <dsp:cNvPr id="0" name=""/>
        <dsp:cNvSpPr/>
      </dsp:nvSpPr>
      <dsp:spPr>
        <a:xfrm>
          <a:off x="0" y="1823591"/>
          <a:ext cx="7605713" cy="277200"/>
        </a:xfrm>
        <a:prstGeom prst="rect">
          <a:avLst/>
        </a:prstGeom>
        <a:solidFill>
          <a:schemeClr val="lt1">
            <a:alpha val="90000"/>
            <a:hueOff val="0"/>
            <a:satOff val="0"/>
            <a:lumOff val="0"/>
            <a:alphaOff val="0"/>
          </a:schemeClr>
        </a:solidFill>
        <a:ln w="6350" cap="flat" cmpd="sng" algn="ctr">
          <a:solidFill>
            <a:schemeClr val="accent3">
              <a:shade val="80000"/>
              <a:hueOff val="0"/>
              <a:satOff val="0"/>
              <a:lumOff val="5728"/>
              <a:alphaOff val="0"/>
            </a:schemeClr>
          </a:solidFill>
          <a:prstDash val="solid"/>
          <a:miter lim="800000"/>
        </a:ln>
        <a:effectLst/>
      </dsp:spPr>
      <dsp:style>
        <a:lnRef idx="1">
          <a:scrgbClr r="0" g="0" b="0"/>
        </a:lnRef>
        <a:fillRef idx="1">
          <a:scrgbClr r="0" g="0" b="0"/>
        </a:fillRef>
        <a:effectRef idx="0">
          <a:scrgbClr r="0" g="0" b="0"/>
        </a:effectRef>
        <a:fontRef idx="minor"/>
      </dsp:style>
    </dsp:sp>
    <dsp:sp modelId="{9E6BD39F-A0B1-6E4B-9252-D415D39443E3}">
      <dsp:nvSpPr>
        <dsp:cNvPr id="0" name=""/>
        <dsp:cNvSpPr/>
      </dsp:nvSpPr>
      <dsp:spPr>
        <a:xfrm>
          <a:off x="380285" y="1661231"/>
          <a:ext cx="5323999" cy="324720"/>
        </a:xfrm>
        <a:prstGeom prst="roundRect">
          <a:avLst/>
        </a:prstGeom>
        <a:gradFill rotWithShape="0">
          <a:gsLst>
            <a:gs pos="0">
              <a:schemeClr val="accent3">
                <a:shade val="80000"/>
                <a:hueOff val="0"/>
                <a:satOff val="0"/>
                <a:lumOff val="5728"/>
                <a:alphaOff val="0"/>
                <a:lumMod val="110000"/>
                <a:satMod val="105000"/>
                <a:tint val="67000"/>
              </a:schemeClr>
            </a:gs>
            <a:gs pos="50000">
              <a:schemeClr val="accent3">
                <a:shade val="80000"/>
                <a:hueOff val="0"/>
                <a:satOff val="0"/>
                <a:lumOff val="5728"/>
                <a:alphaOff val="0"/>
                <a:lumMod val="105000"/>
                <a:satMod val="103000"/>
                <a:tint val="73000"/>
              </a:schemeClr>
            </a:gs>
            <a:gs pos="100000">
              <a:schemeClr val="accent3">
                <a:shade val="80000"/>
                <a:hueOff val="0"/>
                <a:satOff val="0"/>
                <a:lumOff val="57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234" tIns="0" rIns="201234" bIns="0" numCol="1" spcCol="1270" anchor="ctr" anchorCtr="0">
          <a:noAutofit/>
        </a:bodyPr>
        <a:lstStyle/>
        <a:p>
          <a:pPr lvl="0" algn="l" defTabSz="711200">
            <a:lnSpc>
              <a:spcPct val="90000"/>
            </a:lnSpc>
            <a:spcBef>
              <a:spcPct val="0"/>
            </a:spcBef>
            <a:spcAft>
              <a:spcPct val="35000"/>
            </a:spcAft>
          </a:pPr>
          <a:r>
            <a:rPr lang="ru-RU" sz="1600" b="0" i="0" kern="1200" dirty="0" err="1">
              <a:latin typeface="Calibri Light" panose="020F0302020204030204" pitchFamily="34" charset="0"/>
              <a:cs typeface="Calibri Light" panose="020F0302020204030204" pitchFamily="34" charset="0"/>
            </a:rPr>
            <a:t>Іспанія</a:t>
          </a:r>
          <a:r>
            <a:rPr lang="de-DE" sz="1600" b="0" i="0" kern="1200" dirty="0">
              <a:latin typeface="Calibri Light" panose="020F0302020204030204" pitchFamily="34" charset="0"/>
              <a:cs typeface="Calibri Light" panose="020F0302020204030204" pitchFamily="34" charset="0"/>
            </a:rPr>
            <a:t> - </a:t>
          </a:r>
          <a:r>
            <a:rPr lang="ru-RU" sz="1600" b="0" i="0" kern="1200" dirty="0">
              <a:latin typeface="Calibri Light" panose="020F0302020204030204" pitchFamily="34" charset="0"/>
              <a:cs typeface="Calibri Light" panose="020F0302020204030204" pitchFamily="34" charset="0"/>
            </a:rPr>
            <a:t>109 470</a:t>
          </a:r>
        </a:p>
      </dsp:txBody>
      <dsp:txXfrm>
        <a:off x="396137" y="1677083"/>
        <a:ext cx="5292295" cy="293016"/>
      </dsp:txXfrm>
    </dsp:sp>
    <dsp:sp modelId="{86CE8CBA-5A72-0748-9655-B952481388FA}">
      <dsp:nvSpPr>
        <dsp:cNvPr id="0" name=""/>
        <dsp:cNvSpPr/>
      </dsp:nvSpPr>
      <dsp:spPr>
        <a:xfrm>
          <a:off x="0" y="2322551"/>
          <a:ext cx="7605713" cy="277200"/>
        </a:xfrm>
        <a:prstGeom prst="rect">
          <a:avLst/>
        </a:prstGeom>
        <a:solidFill>
          <a:schemeClr val="lt1">
            <a:alpha val="90000"/>
            <a:hueOff val="0"/>
            <a:satOff val="0"/>
            <a:lumOff val="0"/>
            <a:alphaOff val="0"/>
          </a:schemeClr>
        </a:solidFill>
        <a:ln w="6350" cap="flat" cmpd="sng" algn="ctr">
          <a:solidFill>
            <a:schemeClr val="accent3">
              <a:shade val="80000"/>
              <a:hueOff val="0"/>
              <a:satOff val="0"/>
              <a:lumOff val="7637"/>
              <a:alphaOff val="0"/>
            </a:schemeClr>
          </a:solidFill>
          <a:prstDash val="solid"/>
          <a:miter lim="800000"/>
        </a:ln>
        <a:effectLst/>
      </dsp:spPr>
      <dsp:style>
        <a:lnRef idx="1">
          <a:scrgbClr r="0" g="0" b="0"/>
        </a:lnRef>
        <a:fillRef idx="1">
          <a:scrgbClr r="0" g="0" b="0"/>
        </a:fillRef>
        <a:effectRef idx="0">
          <a:scrgbClr r="0" g="0" b="0"/>
        </a:effectRef>
        <a:fontRef idx="minor"/>
      </dsp:style>
    </dsp:sp>
    <dsp:sp modelId="{6D3DA2B7-8154-5145-BCA8-529D7726FF86}">
      <dsp:nvSpPr>
        <dsp:cNvPr id="0" name=""/>
        <dsp:cNvSpPr/>
      </dsp:nvSpPr>
      <dsp:spPr>
        <a:xfrm>
          <a:off x="380285" y="2160191"/>
          <a:ext cx="5323999" cy="324720"/>
        </a:xfrm>
        <a:prstGeom prst="roundRect">
          <a:avLst/>
        </a:prstGeom>
        <a:gradFill rotWithShape="0">
          <a:gsLst>
            <a:gs pos="0">
              <a:schemeClr val="accent3">
                <a:shade val="80000"/>
                <a:hueOff val="0"/>
                <a:satOff val="0"/>
                <a:lumOff val="7637"/>
                <a:alphaOff val="0"/>
                <a:lumMod val="110000"/>
                <a:satMod val="105000"/>
                <a:tint val="67000"/>
              </a:schemeClr>
            </a:gs>
            <a:gs pos="50000">
              <a:schemeClr val="accent3">
                <a:shade val="80000"/>
                <a:hueOff val="0"/>
                <a:satOff val="0"/>
                <a:lumOff val="7637"/>
                <a:alphaOff val="0"/>
                <a:lumMod val="105000"/>
                <a:satMod val="103000"/>
                <a:tint val="73000"/>
              </a:schemeClr>
            </a:gs>
            <a:gs pos="100000">
              <a:schemeClr val="accent3">
                <a:shade val="80000"/>
                <a:hueOff val="0"/>
                <a:satOff val="0"/>
                <a:lumOff val="763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234" tIns="0" rIns="201234" bIns="0" numCol="1" spcCol="1270" anchor="ctr" anchorCtr="0">
          <a:noAutofit/>
        </a:bodyPr>
        <a:lstStyle/>
        <a:p>
          <a:pPr marL="0" lvl="0" indent="0" algn="l" defTabSz="711200">
            <a:lnSpc>
              <a:spcPct val="90000"/>
            </a:lnSpc>
            <a:spcBef>
              <a:spcPct val="0"/>
            </a:spcBef>
            <a:spcAft>
              <a:spcPct val="35000"/>
            </a:spcAft>
            <a:buNone/>
          </a:pPr>
          <a:r>
            <a:rPr lang="ru-RU" sz="1600" b="0" i="0" kern="1200" dirty="0" err="1">
              <a:solidFill>
                <a:prstClr val="black"/>
              </a:solidFill>
              <a:latin typeface="Calibri Light" panose="020F0302020204030204" pitchFamily="34" charset="0"/>
              <a:ea typeface="+mn-ea"/>
              <a:cs typeface="Calibri Light" panose="020F0302020204030204" pitchFamily="34" charset="0"/>
            </a:rPr>
            <a:t>Італія</a:t>
          </a:r>
          <a:r>
            <a:rPr lang="ru-RU" sz="1600" b="0" i="0" kern="1200" dirty="0">
              <a:solidFill>
                <a:prstClr val="black"/>
              </a:solidFill>
              <a:latin typeface="Calibri Light" panose="020F0302020204030204" pitchFamily="34" charset="0"/>
              <a:ea typeface="+mn-ea"/>
              <a:cs typeface="Calibri Light" panose="020F0302020204030204" pitchFamily="34" charset="0"/>
            </a:rPr>
            <a:t> </a:t>
          </a:r>
          <a:r>
            <a:rPr lang="de-DE" sz="1600" b="0" i="0" kern="1200" dirty="0">
              <a:solidFill>
                <a:prstClr val="black"/>
              </a:solidFill>
              <a:latin typeface="Calibri Light" panose="020F0302020204030204" pitchFamily="34" charset="0"/>
              <a:ea typeface="+mn-ea"/>
              <a:cs typeface="Calibri Light" panose="020F0302020204030204" pitchFamily="34" charset="0"/>
            </a:rPr>
            <a:t>- </a:t>
          </a:r>
          <a:r>
            <a:rPr lang="ru-RU" sz="1600" b="0" i="0" kern="1200" dirty="0">
              <a:solidFill>
                <a:prstClr val="black"/>
              </a:solidFill>
              <a:latin typeface="Calibri Light" panose="020F0302020204030204" pitchFamily="34" charset="0"/>
              <a:ea typeface="+mn-ea"/>
              <a:cs typeface="Calibri Light" panose="020F0302020204030204" pitchFamily="34" charset="0"/>
            </a:rPr>
            <a:t>97 314</a:t>
          </a:r>
        </a:p>
      </dsp:txBody>
      <dsp:txXfrm>
        <a:off x="396137" y="2176043"/>
        <a:ext cx="5292295" cy="293016"/>
      </dsp:txXfrm>
    </dsp:sp>
    <dsp:sp modelId="{3C6AE7FA-574E-5A4E-B0C8-31EA1A55E1F0}">
      <dsp:nvSpPr>
        <dsp:cNvPr id="0" name=""/>
        <dsp:cNvSpPr/>
      </dsp:nvSpPr>
      <dsp:spPr>
        <a:xfrm>
          <a:off x="0" y="2821511"/>
          <a:ext cx="7605713" cy="277200"/>
        </a:xfrm>
        <a:prstGeom prst="rect">
          <a:avLst/>
        </a:prstGeom>
        <a:solidFill>
          <a:schemeClr val="lt1">
            <a:alpha val="90000"/>
            <a:hueOff val="0"/>
            <a:satOff val="0"/>
            <a:lumOff val="0"/>
            <a:alphaOff val="0"/>
          </a:schemeClr>
        </a:solidFill>
        <a:ln w="6350" cap="flat" cmpd="sng" algn="ctr">
          <a:solidFill>
            <a:schemeClr val="accent3">
              <a:shade val="80000"/>
              <a:hueOff val="0"/>
              <a:satOff val="0"/>
              <a:lumOff val="9546"/>
              <a:alphaOff val="0"/>
            </a:schemeClr>
          </a:solidFill>
          <a:prstDash val="solid"/>
          <a:miter lim="800000"/>
        </a:ln>
        <a:effectLst/>
      </dsp:spPr>
      <dsp:style>
        <a:lnRef idx="1">
          <a:scrgbClr r="0" g="0" b="0"/>
        </a:lnRef>
        <a:fillRef idx="1">
          <a:scrgbClr r="0" g="0" b="0"/>
        </a:fillRef>
        <a:effectRef idx="0">
          <a:scrgbClr r="0" g="0" b="0"/>
        </a:effectRef>
        <a:fontRef idx="minor"/>
      </dsp:style>
    </dsp:sp>
    <dsp:sp modelId="{4B0CBB0D-E1B6-D94B-830B-8288D83B3E94}">
      <dsp:nvSpPr>
        <dsp:cNvPr id="0" name=""/>
        <dsp:cNvSpPr/>
      </dsp:nvSpPr>
      <dsp:spPr>
        <a:xfrm>
          <a:off x="380285" y="2659151"/>
          <a:ext cx="5323999" cy="324720"/>
        </a:xfrm>
        <a:prstGeom prst="roundRect">
          <a:avLst/>
        </a:prstGeom>
        <a:gradFill rotWithShape="0">
          <a:gsLst>
            <a:gs pos="0">
              <a:schemeClr val="accent3">
                <a:shade val="80000"/>
                <a:hueOff val="0"/>
                <a:satOff val="0"/>
                <a:lumOff val="9546"/>
                <a:alphaOff val="0"/>
                <a:lumMod val="110000"/>
                <a:satMod val="105000"/>
                <a:tint val="67000"/>
              </a:schemeClr>
            </a:gs>
            <a:gs pos="50000">
              <a:schemeClr val="accent3">
                <a:shade val="80000"/>
                <a:hueOff val="0"/>
                <a:satOff val="0"/>
                <a:lumOff val="9546"/>
                <a:alphaOff val="0"/>
                <a:lumMod val="105000"/>
                <a:satMod val="103000"/>
                <a:tint val="73000"/>
              </a:schemeClr>
            </a:gs>
            <a:gs pos="100000">
              <a:schemeClr val="accent3">
                <a:shade val="80000"/>
                <a:hueOff val="0"/>
                <a:satOff val="0"/>
                <a:lumOff val="954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234" tIns="0" rIns="201234" bIns="0" numCol="1" spcCol="1270" anchor="ctr" anchorCtr="0">
          <a:noAutofit/>
        </a:bodyPr>
        <a:lstStyle/>
        <a:p>
          <a:pPr lvl="0" algn="l" defTabSz="711200">
            <a:lnSpc>
              <a:spcPct val="90000"/>
            </a:lnSpc>
            <a:spcBef>
              <a:spcPct val="0"/>
            </a:spcBef>
            <a:spcAft>
              <a:spcPct val="35000"/>
            </a:spcAft>
          </a:pPr>
          <a:r>
            <a:rPr lang="ru-RU" sz="1600" b="0" i="0" kern="1200" dirty="0" err="1">
              <a:latin typeface="Calibri Light" panose="020F0302020204030204" pitchFamily="34" charset="0"/>
              <a:cs typeface="Calibri Light" panose="020F0302020204030204" pitchFamily="34" charset="0"/>
            </a:rPr>
            <a:t>Словаччина</a:t>
          </a:r>
          <a:r>
            <a:rPr lang="de-DE" sz="1600" b="0" i="0" kern="1200" dirty="0">
              <a:latin typeface="Calibri Light" panose="020F0302020204030204" pitchFamily="34" charset="0"/>
              <a:cs typeface="Calibri Light" panose="020F0302020204030204" pitchFamily="34" charset="0"/>
            </a:rPr>
            <a:t> - </a:t>
          </a:r>
          <a:r>
            <a:rPr lang="ru-RU" sz="1600" b="0" i="0" kern="1200" dirty="0">
              <a:latin typeface="Calibri Light" panose="020F0302020204030204" pitchFamily="34" charset="0"/>
              <a:cs typeface="Calibri Light" panose="020F0302020204030204" pitchFamily="34" charset="0"/>
            </a:rPr>
            <a:t>78 570 </a:t>
          </a:r>
          <a:endParaRPr lang="de" sz="1600" b="0" i="0" u="none" kern="1200" dirty="0">
            <a:latin typeface="Calibri Light" panose="020F0302020204030204" pitchFamily="34" charset="0"/>
            <a:cs typeface="Calibri Light" panose="020F0302020204030204" pitchFamily="34" charset="0"/>
          </a:endParaRPr>
        </a:p>
      </dsp:txBody>
      <dsp:txXfrm>
        <a:off x="396137" y="2675003"/>
        <a:ext cx="5292295" cy="293016"/>
      </dsp:txXfrm>
    </dsp:sp>
    <dsp:sp modelId="{EFA8365B-6614-DF44-9DDB-D2647C3C93AA}">
      <dsp:nvSpPr>
        <dsp:cNvPr id="0" name=""/>
        <dsp:cNvSpPr/>
      </dsp:nvSpPr>
      <dsp:spPr>
        <a:xfrm>
          <a:off x="0" y="3320471"/>
          <a:ext cx="7605713" cy="277200"/>
        </a:xfrm>
        <a:prstGeom prst="rect">
          <a:avLst/>
        </a:prstGeom>
        <a:solidFill>
          <a:schemeClr val="lt1">
            <a:alpha val="90000"/>
            <a:hueOff val="0"/>
            <a:satOff val="0"/>
            <a:lumOff val="0"/>
            <a:alphaOff val="0"/>
          </a:schemeClr>
        </a:solidFill>
        <a:ln w="6350" cap="flat" cmpd="sng" algn="ctr">
          <a:solidFill>
            <a:schemeClr val="accent3">
              <a:shade val="80000"/>
              <a:hueOff val="0"/>
              <a:satOff val="0"/>
              <a:lumOff val="11455"/>
              <a:alphaOff val="0"/>
            </a:schemeClr>
          </a:solidFill>
          <a:prstDash val="solid"/>
          <a:miter lim="800000"/>
        </a:ln>
        <a:effectLst/>
      </dsp:spPr>
      <dsp:style>
        <a:lnRef idx="1">
          <a:scrgbClr r="0" g="0" b="0"/>
        </a:lnRef>
        <a:fillRef idx="1">
          <a:scrgbClr r="0" g="0" b="0"/>
        </a:fillRef>
        <a:effectRef idx="0">
          <a:scrgbClr r="0" g="0" b="0"/>
        </a:effectRef>
        <a:fontRef idx="minor"/>
      </dsp:style>
    </dsp:sp>
    <dsp:sp modelId="{B86E3452-4E22-1841-A0E8-157901CD68DE}">
      <dsp:nvSpPr>
        <dsp:cNvPr id="0" name=""/>
        <dsp:cNvSpPr/>
      </dsp:nvSpPr>
      <dsp:spPr>
        <a:xfrm>
          <a:off x="380285" y="3158111"/>
          <a:ext cx="5323999" cy="324720"/>
        </a:xfrm>
        <a:prstGeom prst="roundRect">
          <a:avLst/>
        </a:prstGeom>
        <a:gradFill rotWithShape="0">
          <a:gsLst>
            <a:gs pos="0">
              <a:schemeClr val="accent3">
                <a:shade val="80000"/>
                <a:hueOff val="0"/>
                <a:satOff val="0"/>
                <a:lumOff val="11455"/>
                <a:alphaOff val="0"/>
                <a:lumMod val="110000"/>
                <a:satMod val="105000"/>
                <a:tint val="67000"/>
              </a:schemeClr>
            </a:gs>
            <a:gs pos="50000">
              <a:schemeClr val="accent3">
                <a:shade val="80000"/>
                <a:hueOff val="0"/>
                <a:satOff val="0"/>
                <a:lumOff val="11455"/>
                <a:alphaOff val="0"/>
                <a:lumMod val="105000"/>
                <a:satMod val="103000"/>
                <a:tint val="73000"/>
              </a:schemeClr>
            </a:gs>
            <a:gs pos="100000">
              <a:schemeClr val="accent3">
                <a:shade val="80000"/>
                <a:hueOff val="0"/>
                <a:satOff val="0"/>
                <a:lumOff val="1145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234" tIns="0" rIns="201234" bIns="0" numCol="1" spcCol="1270" anchor="ctr" anchorCtr="0">
          <a:noAutofit/>
        </a:bodyPr>
        <a:lstStyle/>
        <a:p>
          <a:pPr lvl="0" algn="l" defTabSz="711200">
            <a:lnSpc>
              <a:spcPct val="90000"/>
            </a:lnSpc>
            <a:spcBef>
              <a:spcPct val="0"/>
            </a:spcBef>
            <a:spcAft>
              <a:spcPct val="35000"/>
            </a:spcAft>
          </a:pPr>
          <a:r>
            <a:rPr lang="ru-RU" sz="1600" b="0" i="0" kern="1200" dirty="0" err="1">
              <a:latin typeface="Calibri Light" panose="020F0302020204030204" pitchFamily="34" charset="0"/>
              <a:cs typeface="Calibri Light" panose="020F0302020204030204" pitchFamily="34" charset="0"/>
            </a:rPr>
            <a:t>Австрії</a:t>
          </a:r>
          <a:r>
            <a:rPr lang="de-DE" sz="1600" b="0" i="0" kern="1200" dirty="0">
              <a:latin typeface="Calibri Light" panose="020F0302020204030204" pitchFamily="34" charset="0"/>
              <a:cs typeface="Calibri Light" panose="020F0302020204030204" pitchFamily="34" charset="0"/>
            </a:rPr>
            <a:t> - </a:t>
          </a:r>
          <a:r>
            <a:rPr lang="ru-RU" sz="1600" b="0" i="0" kern="1200" dirty="0">
              <a:latin typeface="Calibri Light" panose="020F0302020204030204" pitchFamily="34" charset="0"/>
              <a:cs typeface="Calibri Light" panose="020F0302020204030204" pitchFamily="34" charset="0"/>
            </a:rPr>
            <a:t>68 750</a:t>
          </a:r>
        </a:p>
      </dsp:txBody>
      <dsp:txXfrm>
        <a:off x="396137" y="3173963"/>
        <a:ext cx="5292295" cy="293016"/>
      </dsp:txXfrm>
    </dsp:sp>
    <dsp:sp modelId="{F30E1B84-8317-AC40-9897-2EF72F845FBB}">
      <dsp:nvSpPr>
        <dsp:cNvPr id="0" name=""/>
        <dsp:cNvSpPr/>
      </dsp:nvSpPr>
      <dsp:spPr>
        <a:xfrm>
          <a:off x="0" y="3819431"/>
          <a:ext cx="7605713" cy="277200"/>
        </a:xfrm>
        <a:prstGeom prst="rect">
          <a:avLst/>
        </a:prstGeom>
        <a:solidFill>
          <a:schemeClr val="lt1">
            <a:alpha val="90000"/>
            <a:hueOff val="0"/>
            <a:satOff val="0"/>
            <a:lumOff val="0"/>
            <a:alphaOff val="0"/>
          </a:schemeClr>
        </a:solidFill>
        <a:ln w="6350" cap="flat" cmpd="sng" algn="ctr">
          <a:solidFill>
            <a:schemeClr val="accent3">
              <a:shade val="80000"/>
              <a:hueOff val="0"/>
              <a:satOff val="0"/>
              <a:lumOff val="13364"/>
              <a:alphaOff val="0"/>
            </a:schemeClr>
          </a:solidFill>
          <a:prstDash val="solid"/>
          <a:miter lim="800000"/>
        </a:ln>
        <a:effectLst/>
      </dsp:spPr>
      <dsp:style>
        <a:lnRef idx="1">
          <a:scrgbClr r="0" g="0" b="0"/>
        </a:lnRef>
        <a:fillRef idx="1">
          <a:scrgbClr r="0" g="0" b="0"/>
        </a:fillRef>
        <a:effectRef idx="0">
          <a:scrgbClr r="0" g="0" b="0"/>
        </a:effectRef>
        <a:fontRef idx="minor"/>
      </dsp:style>
    </dsp:sp>
    <dsp:sp modelId="{1503F02B-8CF5-BC42-9039-F42044BBFD90}">
      <dsp:nvSpPr>
        <dsp:cNvPr id="0" name=""/>
        <dsp:cNvSpPr/>
      </dsp:nvSpPr>
      <dsp:spPr>
        <a:xfrm>
          <a:off x="380285" y="3657071"/>
          <a:ext cx="5323999" cy="324720"/>
        </a:xfrm>
        <a:prstGeom prst="roundRect">
          <a:avLst/>
        </a:prstGeom>
        <a:gradFill rotWithShape="0">
          <a:gsLst>
            <a:gs pos="0">
              <a:schemeClr val="accent3">
                <a:shade val="80000"/>
                <a:hueOff val="0"/>
                <a:satOff val="0"/>
                <a:lumOff val="13364"/>
                <a:alphaOff val="0"/>
                <a:lumMod val="110000"/>
                <a:satMod val="105000"/>
                <a:tint val="67000"/>
              </a:schemeClr>
            </a:gs>
            <a:gs pos="50000">
              <a:schemeClr val="accent3">
                <a:shade val="80000"/>
                <a:hueOff val="0"/>
                <a:satOff val="0"/>
                <a:lumOff val="13364"/>
                <a:alphaOff val="0"/>
                <a:lumMod val="105000"/>
                <a:satMod val="103000"/>
                <a:tint val="73000"/>
              </a:schemeClr>
            </a:gs>
            <a:gs pos="100000">
              <a:schemeClr val="accent3">
                <a:shade val="80000"/>
                <a:hueOff val="0"/>
                <a:satOff val="0"/>
                <a:lumOff val="1336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234" tIns="0" rIns="201234" bIns="0" numCol="1" spcCol="1270" anchor="ctr" anchorCtr="0">
          <a:noAutofit/>
        </a:bodyPr>
        <a:lstStyle/>
        <a:p>
          <a:pPr lvl="0" algn="l" defTabSz="711200">
            <a:lnSpc>
              <a:spcPct val="90000"/>
            </a:lnSpc>
            <a:spcBef>
              <a:spcPct val="0"/>
            </a:spcBef>
            <a:spcAft>
              <a:spcPct val="35000"/>
            </a:spcAft>
          </a:pPr>
          <a:r>
            <a:rPr lang="ru-RU" sz="1600" b="0" i="0" kern="1200" dirty="0" err="1">
              <a:latin typeface="Calibri Light" panose="020F0302020204030204" pitchFamily="34" charset="0"/>
              <a:cs typeface="Calibri Light" panose="020F0302020204030204" pitchFamily="34" charset="0"/>
            </a:rPr>
            <a:t>Нідерланди</a:t>
          </a:r>
          <a:r>
            <a:rPr lang="de-DE" sz="1600" b="0" i="0" kern="1200" dirty="0">
              <a:latin typeface="Calibri Light" panose="020F0302020204030204" pitchFamily="34" charset="0"/>
              <a:cs typeface="Calibri Light" panose="020F0302020204030204" pitchFamily="34" charset="0"/>
            </a:rPr>
            <a:t> - </a:t>
          </a:r>
          <a:r>
            <a:rPr lang="ru-RU" sz="1600" b="0" i="0" kern="1200" dirty="0">
              <a:latin typeface="Calibri Light" panose="020F0302020204030204" pitchFamily="34" charset="0"/>
              <a:cs typeface="Calibri Light" panose="020F0302020204030204" pitchFamily="34" charset="0"/>
            </a:rPr>
            <a:t>60 020 </a:t>
          </a:r>
        </a:p>
      </dsp:txBody>
      <dsp:txXfrm>
        <a:off x="396137" y="3672923"/>
        <a:ext cx="5292295" cy="293016"/>
      </dsp:txXfrm>
    </dsp:sp>
    <dsp:sp modelId="{5A677F0C-1247-CA46-AB04-5B02C1BE93B4}">
      <dsp:nvSpPr>
        <dsp:cNvPr id="0" name=""/>
        <dsp:cNvSpPr/>
      </dsp:nvSpPr>
      <dsp:spPr>
        <a:xfrm>
          <a:off x="0" y="4318391"/>
          <a:ext cx="7605713" cy="277200"/>
        </a:xfrm>
        <a:prstGeom prst="rect">
          <a:avLst/>
        </a:prstGeom>
        <a:solidFill>
          <a:schemeClr val="lt1">
            <a:alpha val="90000"/>
            <a:hueOff val="0"/>
            <a:satOff val="0"/>
            <a:lumOff val="0"/>
            <a:alphaOff val="0"/>
          </a:schemeClr>
        </a:solidFill>
        <a:ln w="6350" cap="flat" cmpd="sng" algn="ctr">
          <a:solidFill>
            <a:schemeClr val="accent3">
              <a:shade val="80000"/>
              <a:hueOff val="0"/>
              <a:satOff val="0"/>
              <a:lumOff val="15274"/>
              <a:alphaOff val="0"/>
            </a:schemeClr>
          </a:solidFill>
          <a:prstDash val="solid"/>
          <a:miter lim="800000"/>
        </a:ln>
        <a:effectLst/>
      </dsp:spPr>
      <dsp:style>
        <a:lnRef idx="1">
          <a:scrgbClr r="0" g="0" b="0"/>
        </a:lnRef>
        <a:fillRef idx="1">
          <a:scrgbClr r="0" g="0" b="0"/>
        </a:fillRef>
        <a:effectRef idx="0">
          <a:scrgbClr r="0" g="0" b="0"/>
        </a:effectRef>
        <a:fontRef idx="minor"/>
      </dsp:style>
    </dsp:sp>
    <dsp:sp modelId="{61F221FD-4B56-0A45-98FA-A574CFC0BAFB}">
      <dsp:nvSpPr>
        <dsp:cNvPr id="0" name=""/>
        <dsp:cNvSpPr/>
      </dsp:nvSpPr>
      <dsp:spPr>
        <a:xfrm>
          <a:off x="380285" y="4156031"/>
          <a:ext cx="5323999" cy="324720"/>
        </a:xfrm>
        <a:prstGeom prst="roundRect">
          <a:avLst/>
        </a:prstGeom>
        <a:gradFill rotWithShape="0">
          <a:gsLst>
            <a:gs pos="0">
              <a:schemeClr val="accent3">
                <a:shade val="80000"/>
                <a:hueOff val="0"/>
                <a:satOff val="0"/>
                <a:lumOff val="15274"/>
                <a:alphaOff val="0"/>
                <a:lumMod val="110000"/>
                <a:satMod val="105000"/>
                <a:tint val="67000"/>
              </a:schemeClr>
            </a:gs>
            <a:gs pos="50000">
              <a:schemeClr val="accent3">
                <a:shade val="80000"/>
                <a:hueOff val="0"/>
                <a:satOff val="0"/>
                <a:lumOff val="15274"/>
                <a:alphaOff val="0"/>
                <a:lumMod val="105000"/>
                <a:satMod val="103000"/>
                <a:tint val="73000"/>
              </a:schemeClr>
            </a:gs>
            <a:gs pos="100000">
              <a:schemeClr val="accent3">
                <a:shade val="80000"/>
                <a:hueOff val="0"/>
                <a:satOff val="0"/>
                <a:lumOff val="1527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234" tIns="0" rIns="201234" bIns="0" numCol="1" spcCol="1270" anchor="ctr" anchorCtr="0">
          <a:noAutofit/>
        </a:bodyPr>
        <a:lstStyle/>
        <a:p>
          <a:pPr lvl="0" algn="l" defTabSz="711200">
            <a:lnSpc>
              <a:spcPct val="90000"/>
            </a:lnSpc>
            <a:spcBef>
              <a:spcPct val="0"/>
            </a:spcBef>
            <a:spcAft>
              <a:spcPct val="35000"/>
            </a:spcAft>
          </a:pPr>
          <a:r>
            <a:rPr lang="ru-RU" sz="1600" b="0" i="0" kern="1200" dirty="0">
              <a:latin typeface="Calibri Light" panose="020F0302020204030204" pitchFamily="34" charset="0"/>
              <a:cs typeface="Calibri Light" panose="020F0302020204030204" pitchFamily="34" charset="0"/>
            </a:rPr>
            <a:t>Литва</a:t>
          </a:r>
          <a:r>
            <a:rPr lang="de-DE" sz="1600" b="0" i="0" kern="1200" dirty="0">
              <a:latin typeface="Calibri Light" panose="020F0302020204030204" pitchFamily="34" charset="0"/>
              <a:cs typeface="Calibri Light" panose="020F0302020204030204" pitchFamily="34" charset="0"/>
            </a:rPr>
            <a:t> - </a:t>
          </a:r>
          <a:r>
            <a:rPr lang="ru-RU" sz="1600" b="0" i="0" kern="1200" dirty="0">
              <a:latin typeface="Calibri Light" panose="020F0302020204030204" pitchFamily="34" charset="0"/>
              <a:cs typeface="Calibri Light" panose="020F0302020204030204" pitchFamily="34" charset="0"/>
            </a:rPr>
            <a:t>53 890 </a:t>
          </a:r>
        </a:p>
      </dsp:txBody>
      <dsp:txXfrm>
        <a:off x="396137" y="4171883"/>
        <a:ext cx="5292295" cy="293016"/>
      </dsp:txXfrm>
    </dsp:sp>
    <dsp:sp modelId="{D1C9027F-88F7-CC42-B92E-21EC063EA139}">
      <dsp:nvSpPr>
        <dsp:cNvPr id="0" name=""/>
        <dsp:cNvSpPr/>
      </dsp:nvSpPr>
      <dsp:spPr>
        <a:xfrm>
          <a:off x="0" y="4817351"/>
          <a:ext cx="7605713" cy="277200"/>
        </a:xfrm>
        <a:prstGeom prst="rect">
          <a:avLst/>
        </a:prstGeom>
        <a:solidFill>
          <a:schemeClr val="lt1">
            <a:alpha val="90000"/>
            <a:hueOff val="0"/>
            <a:satOff val="0"/>
            <a:lumOff val="0"/>
            <a:alphaOff val="0"/>
          </a:schemeClr>
        </a:solidFill>
        <a:ln w="6350" cap="flat" cmpd="sng" algn="ctr">
          <a:solidFill>
            <a:schemeClr val="accent3">
              <a:shade val="80000"/>
              <a:hueOff val="0"/>
              <a:satOff val="0"/>
              <a:lumOff val="17183"/>
              <a:alphaOff val="0"/>
            </a:schemeClr>
          </a:solidFill>
          <a:prstDash val="solid"/>
          <a:miter lim="800000"/>
        </a:ln>
        <a:effectLst/>
      </dsp:spPr>
      <dsp:style>
        <a:lnRef idx="1">
          <a:scrgbClr r="0" g="0" b="0"/>
        </a:lnRef>
        <a:fillRef idx="1">
          <a:scrgbClr r="0" g="0" b="0"/>
        </a:fillRef>
        <a:effectRef idx="0">
          <a:scrgbClr r="0" g="0" b="0"/>
        </a:effectRef>
        <a:fontRef idx="minor"/>
      </dsp:style>
    </dsp:sp>
    <dsp:sp modelId="{AF0D8CC9-49D4-1D42-9DD2-6E983FC0C49E}">
      <dsp:nvSpPr>
        <dsp:cNvPr id="0" name=""/>
        <dsp:cNvSpPr/>
      </dsp:nvSpPr>
      <dsp:spPr>
        <a:xfrm>
          <a:off x="380285" y="4654991"/>
          <a:ext cx="5323999" cy="324720"/>
        </a:xfrm>
        <a:prstGeom prst="roundRect">
          <a:avLst/>
        </a:prstGeom>
        <a:gradFill rotWithShape="0">
          <a:gsLst>
            <a:gs pos="0">
              <a:schemeClr val="accent3">
                <a:shade val="80000"/>
                <a:hueOff val="0"/>
                <a:satOff val="0"/>
                <a:lumOff val="17183"/>
                <a:alphaOff val="0"/>
                <a:lumMod val="110000"/>
                <a:satMod val="105000"/>
                <a:tint val="67000"/>
              </a:schemeClr>
            </a:gs>
            <a:gs pos="50000">
              <a:schemeClr val="accent3">
                <a:shade val="80000"/>
                <a:hueOff val="0"/>
                <a:satOff val="0"/>
                <a:lumOff val="17183"/>
                <a:alphaOff val="0"/>
                <a:lumMod val="105000"/>
                <a:satMod val="103000"/>
                <a:tint val="73000"/>
              </a:schemeClr>
            </a:gs>
            <a:gs pos="100000">
              <a:schemeClr val="accent3">
                <a:shade val="80000"/>
                <a:hueOff val="0"/>
                <a:satOff val="0"/>
                <a:lumOff val="1718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234" tIns="0" rIns="201234" bIns="0" numCol="1" spcCol="1270" anchor="ctr" anchorCtr="0">
          <a:noAutofit/>
        </a:bodyPr>
        <a:lstStyle/>
        <a:p>
          <a:pPr lvl="0" algn="l" defTabSz="711200">
            <a:lnSpc>
              <a:spcPct val="90000"/>
            </a:lnSpc>
            <a:spcBef>
              <a:spcPct val="0"/>
            </a:spcBef>
            <a:spcAft>
              <a:spcPct val="35000"/>
            </a:spcAft>
          </a:pPr>
          <a:r>
            <a:rPr lang="ru-RU" sz="1600" b="0" i="0" kern="1200" dirty="0" err="1">
              <a:latin typeface="Calibri Light" panose="020F0302020204030204" pitchFamily="34" charset="0"/>
              <a:cs typeface="Calibri Light" panose="020F0302020204030204" pitchFamily="34" charset="0"/>
            </a:rPr>
            <a:t>Швейцарія</a:t>
          </a:r>
          <a:r>
            <a:rPr lang="de-DE" sz="1600" b="0" i="0" kern="1200" dirty="0">
              <a:latin typeface="Calibri Light" panose="020F0302020204030204" pitchFamily="34" charset="0"/>
              <a:cs typeface="Calibri Light" panose="020F0302020204030204" pitchFamily="34" charset="0"/>
            </a:rPr>
            <a:t> - </a:t>
          </a:r>
          <a:r>
            <a:rPr lang="ru-RU" sz="1600" b="0" i="0" kern="1200" dirty="0">
              <a:latin typeface="Calibri Light" panose="020F0302020204030204" pitchFamily="34" charset="0"/>
              <a:cs typeface="Calibri Light" panose="020F0302020204030204" pitchFamily="34" charset="0"/>
            </a:rPr>
            <a:t>50 100</a:t>
          </a:r>
          <a:endParaRPr lang="x-none" sz="1600" b="0" i="0" kern="1200" dirty="0">
            <a:latin typeface="Calibri Light" panose="020F0302020204030204" pitchFamily="34" charset="0"/>
            <a:cs typeface="Calibri Light" panose="020F0302020204030204" pitchFamily="34" charset="0"/>
          </a:endParaRPr>
        </a:p>
      </dsp:txBody>
      <dsp:txXfrm>
        <a:off x="396137" y="4670843"/>
        <a:ext cx="5292295" cy="293016"/>
      </dsp:txXfrm>
    </dsp:sp>
    <dsp:sp modelId="{41790654-2849-5346-9594-626E2CE64EDA}">
      <dsp:nvSpPr>
        <dsp:cNvPr id="0" name=""/>
        <dsp:cNvSpPr/>
      </dsp:nvSpPr>
      <dsp:spPr>
        <a:xfrm>
          <a:off x="0" y="5316311"/>
          <a:ext cx="7605713" cy="277200"/>
        </a:xfrm>
        <a:prstGeom prst="rect">
          <a:avLst/>
        </a:prstGeom>
        <a:solidFill>
          <a:schemeClr val="lt1">
            <a:alpha val="90000"/>
            <a:hueOff val="0"/>
            <a:satOff val="0"/>
            <a:lumOff val="0"/>
            <a:alphaOff val="0"/>
          </a:schemeClr>
        </a:solidFill>
        <a:ln w="6350" cap="flat" cmpd="sng" algn="ctr">
          <a:solidFill>
            <a:schemeClr val="accent3">
              <a:shade val="80000"/>
              <a:hueOff val="0"/>
              <a:satOff val="0"/>
              <a:lumOff val="19092"/>
              <a:alphaOff val="0"/>
            </a:schemeClr>
          </a:solidFill>
          <a:prstDash val="solid"/>
          <a:miter lim="800000"/>
        </a:ln>
        <a:effectLst/>
      </dsp:spPr>
      <dsp:style>
        <a:lnRef idx="1">
          <a:scrgbClr r="0" g="0" b="0"/>
        </a:lnRef>
        <a:fillRef idx="1">
          <a:scrgbClr r="0" g="0" b="0"/>
        </a:fillRef>
        <a:effectRef idx="0">
          <a:scrgbClr r="0" g="0" b="0"/>
        </a:effectRef>
        <a:fontRef idx="minor"/>
      </dsp:style>
    </dsp:sp>
    <dsp:sp modelId="{1CE35460-8927-954C-96FD-535C5F848AB6}">
      <dsp:nvSpPr>
        <dsp:cNvPr id="0" name=""/>
        <dsp:cNvSpPr/>
      </dsp:nvSpPr>
      <dsp:spPr>
        <a:xfrm>
          <a:off x="380285" y="5153951"/>
          <a:ext cx="5323999" cy="324720"/>
        </a:xfrm>
        <a:prstGeom prst="roundRect">
          <a:avLst/>
        </a:prstGeom>
        <a:gradFill rotWithShape="0">
          <a:gsLst>
            <a:gs pos="0">
              <a:schemeClr val="accent3">
                <a:shade val="80000"/>
                <a:hueOff val="0"/>
                <a:satOff val="0"/>
                <a:lumOff val="19092"/>
                <a:alphaOff val="0"/>
                <a:lumMod val="110000"/>
                <a:satMod val="105000"/>
                <a:tint val="67000"/>
              </a:schemeClr>
            </a:gs>
            <a:gs pos="50000">
              <a:schemeClr val="accent3">
                <a:shade val="80000"/>
                <a:hueOff val="0"/>
                <a:satOff val="0"/>
                <a:lumOff val="19092"/>
                <a:alphaOff val="0"/>
                <a:lumMod val="105000"/>
                <a:satMod val="103000"/>
                <a:tint val="73000"/>
              </a:schemeClr>
            </a:gs>
            <a:gs pos="100000">
              <a:schemeClr val="accent3">
                <a:shade val="80000"/>
                <a:hueOff val="0"/>
                <a:satOff val="0"/>
                <a:lumOff val="1909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234" tIns="0" rIns="201234" bIns="0" numCol="1" spcCol="1270" anchor="ctr" anchorCtr="0">
          <a:noAutofit/>
        </a:bodyPr>
        <a:lstStyle/>
        <a:p>
          <a:pPr lvl="0" algn="l" defTabSz="488950">
            <a:lnSpc>
              <a:spcPct val="90000"/>
            </a:lnSpc>
            <a:spcBef>
              <a:spcPct val="0"/>
            </a:spcBef>
            <a:spcAft>
              <a:spcPct val="35000"/>
            </a:spcAft>
          </a:pPr>
          <a:r>
            <a:rPr lang="ru-RU" sz="1100" kern="1200" dirty="0"/>
            <a:t>...</a:t>
          </a:r>
        </a:p>
      </dsp:txBody>
      <dsp:txXfrm>
        <a:off x="396137" y="5169803"/>
        <a:ext cx="5292295" cy="29301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6056E-8EE4-434B-911E-C55BB20D48EE}">
      <dsp:nvSpPr>
        <dsp:cNvPr id="0" name=""/>
        <dsp:cNvSpPr/>
      </dsp:nvSpPr>
      <dsp:spPr>
        <a:xfrm>
          <a:off x="214" y="1130524"/>
          <a:ext cx="2587823" cy="3105388"/>
        </a:xfrm>
        <a:prstGeom prst="rect">
          <a:avLst/>
        </a:prstGeom>
        <a:solidFill>
          <a:schemeClr val="accent3">
            <a:shade val="80000"/>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5619" tIns="0" rIns="255619" bIns="330200" numCol="1" spcCol="1270" anchor="t" anchorCtr="0">
          <a:noAutofit/>
        </a:bodyPr>
        <a:lstStyle/>
        <a:p>
          <a:pPr lvl="0" algn="l" defTabSz="711200">
            <a:lnSpc>
              <a:spcPct val="90000"/>
            </a:lnSpc>
            <a:spcBef>
              <a:spcPct val="0"/>
            </a:spcBef>
            <a:spcAft>
              <a:spcPct val="35000"/>
            </a:spcAft>
          </a:pPr>
          <a:r>
            <a:rPr lang="ru-RU" sz="1600" b="0" i="0" kern="1200" dirty="0" err="1">
              <a:latin typeface="Calibri Light" panose="020F0302020204030204" pitchFamily="34" charset="0"/>
              <a:cs typeface="Calibri Light" panose="020F0302020204030204" pitchFamily="34" charset="0"/>
            </a:rPr>
            <a:t>Зміни</a:t>
          </a:r>
          <a:r>
            <a:rPr lang="ru-RU" sz="1600" b="0" i="0" kern="1200" dirty="0">
              <a:latin typeface="Calibri Light" panose="020F0302020204030204" pitchFamily="34" charset="0"/>
              <a:cs typeface="Calibri Light" panose="020F0302020204030204" pitchFamily="34" charset="0"/>
            </a:rPr>
            <a:t> </a:t>
          </a:r>
          <a:r>
            <a:rPr lang="ru-RU" sz="1600" b="0" i="0" kern="1200" dirty="0" err="1">
              <a:latin typeface="Calibri Light" panose="020F0302020204030204" pitchFamily="34" charset="0"/>
              <a:cs typeface="Calibri Light" panose="020F0302020204030204" pitchFamily="34" charset="0"/>
            </a:rPr>
            <a:t>щодо</a:t>
          </a:r>
          <a:r>
            <a:rPr lang="ru-RU" sz="1600" b="0" i="0" kern="1200" dirty="0">
              <a:latin typeface="Calibri Light" panose="020F0302020204030204" pitchFamily="34" charset="0"/>
              <a:cs typeface="Calibri Light" panose="020F0302020204030204" pitchFamily="34" charset="0"/>
            </a:rPr>
            <a:t> </a:t>
          </a:r>
          <a:r>
            <a:rPr lang="ru-RU" sz="1600" b="0" i="0" kern="1200" dirty="0" err="1">
              <a:latin typeface="Calibri Light" panose="020F0302020204030204" pitchFamily="34" charset="0"/>
              <a:cs typeface="Calibri Light" panose="020F0302020204030204" pitchFamily="34" charset="0"/>
            </a:rPr>
            <a:t>збільшення</a:t>
          </a:r>
          <a:r>
            <a:rPr lang="ru-RU" sz="1600" b="0" i="0" kern="1200" dirty="0">
              <a:latin typeface="Calibri Light" panose="020F0302020204030204" pitchFamily="34" charset="0"/>
              <a:cs typeface="Calibri Light" panose="020F0302020204030204" pitchFamily="34" charset="0"/>
            </a:rPr>
            <a:t> </a:t>
          </a:r>
          <a:r>
            <a:rPr lang="ru-RU" sz="1600" b="0" i="0" kern="1200" dirty="0" err="1">
              <a:latin typeface="Calibri Light" panose="020F0302020204030204" pitchFamily="34" charset="0"/>
              <a:cs typeface="Calibri Light" panose="020F0302020204030204" pitchFamily="34" charset="0"/>
            </a:rPr>
            <a:t>попереднього</a:t>
          </a:r>
          <a:r>
            <a:rPr lang="ru-RU" sz="1600" b="0" i="0" kern="1200" dirty="0">
              <a:latin typeface="Calibri Light" panose="020F0302020204030204" pitchFamily="34" charset="0"/>
              <a:cs typeface="Calibri Light" panose="020F0302020204030204" pitchFamily="34" charset="0"/>
            </a:rPr>
            <a:t> </a:t>
          </a:r>
          <a:r>
            <a:rPr lang="ru-RU" sz="1600" b="0" i="0" kern="1200" dirty="0" err="1">
              <a:latin typeface="Calibri Light" panose="020F0302020204030204" pitchFamily="34" charset="0"/>
              <a:cs typeface="Calibri Light" panose="020F0302020204030204" pitchFamily="34" charset="0"/>
            </a:rPr>
            <a:t>фінансування</a:t>
          </a:r>
          <a:r>
            <a:rPr lang="ru-RU" sz="1600" b="0" i="0" kern="1200" dirty="0">
              <a:latin typeface="Calibri Light" panose="020F0302020204030204" pitchFamily="34" charset="0"/>
              <a:cs typeface="Calibri Light" panose="020F0302020204030204" pitchFamily="34" charset="0"/>
            </a:rPr>
            <a:t> в рамках </a:t>
          </a:r>
          <a:r>
            <a:rPr lang="ru-RU" sz="1600" b="0" i="0" kern="1200" dirty="0" err="1">
              <a:latin typeface="Calibri Light" panose="020F0302020204030204" pitchFamily="34" charset="0"/>
              <a:cs typeface="Calibri Light" panose="020F0302020204030204" pitchFamily="34" charset="0"/>
            </a:rPr>
            <a:t>програми</a:t>
          </a:r>
          <a:r>
            <a:rPr lang="ru-RU" sz="1600" b="0" i="0" kern="1200" dirty="0">
              <a:latin typeface="Calibri Light" panose="020F0302020204030204" pitchFamily="34" charset="0"/>
              <a:cs typeface="Calibri Light" panose="020F0302020204030204" pitchFamily="34" charset="0"/>
            </a:rPr>
            <a:t> «</a:t>
          </a:r>
          <a:r>
            <a:rPr lang="ru-RU" sz="1600" b="0" i="0" kern="1200" dirty="0" err="1">
              <a:latin typeface="Calibri Light" panose="020F0302020204030204" pitchFamily="34" charset="0"/>
              <a:cs typeface="Calibri Light" panose="020F0302020204030204" pitchFamily="34" charset="0"/>
            </a:rPr>
            <a:t>Допомога</a:t>
          </a:r>
          <a:r>
            <a:rPr lang="ru-RU" sz="1600" b="0" i="0" kern="1200" dirty="0">
              <a:latin typeface="Calibri Light" panose="020F0302020204030204" pitchFamily="34" charset="0"/>
              <a:cs typeface="Calibri Light" panose="020F0302020204030204" pitchFamily="34" charset="0"/>
            </a:rPr>
            <a:t> для </a:t>
          </a:r>
          <a:r>
            <a:rPr lang="ru-RU" sz="1600" b="0" i="0" kern="1200" dirty="0" err="1">
              <a:latin typeface="Calibri Light" panose="020F0302020204030204" pitchFamily="34" charset="0"/>
              <a:cs typeface="Calibri Light" panose="020F0302020204030204" pitchFamily="34" charset="0"/>
            </a:rPr>
            <a:t>відновлення</a:t>
          </a:r>
          <a:r>
            <a:rPr lang="ru-RU" sz="1600" b="0" i="0" kern="1200" dirty="0">
              <a:latin typeface="Calibri Light" panose="020F0302020204030204" pitchFamily="34" charset="0"/>
              <a:cs typeface="Calibri Light" panose="020F0302020204030204" pitchFamily="34" charset="0"/>
            </a:rPr>
            <a:t> </a:t>
          </a:r>
          <a:r>
            <a:rPr lang="ru-RU" sz="1600" b="0" i="0" kern="1200" dirty="0" err="1">
              <a:latin typeface="Calibri Light" panose="020F0302020204030204" pitchFamily="34" charset="0"/>
              <a:cs typeface="Calibri Light" panose="020F0302020204030204" pitchFamily="34" charset="0"/>
            </a:rPr>
            <a:t>згуртованості</a:t>
          </a:r>
          <a:r>
            <a:rPr lang="ru-RU" sz="1600" b="0" i="0" kern="1200" dirty="0">
              <a:latin typeface="Calibri Light" panose="020F0302020204030204" pitchFamily="34" charset="0"/>
              <a:cs typeface="Calibri Light" panose="020F0302020204030204" pitchFamily="34" charset="0"/>
            </a:rPr>
            <a:t> та </a:t>
          </a:r>
          <a:r>
            <a:rPr lang="ru-RU" sz="1600" b="0" i="0" kern="1200" dirty="0" err="1">
              <a:latin typeface="Calibri Light" panose="020F0302020204030204" pitchFamily="34" charset="0"/>
              <a:cs typeface="Calibri Light" panose="020F0302020204030204" pitchFamily="34" charset="0"/>
            </a:rPr>
            <a:t>територій</a:t>
          </a:r>
          <a:r>
            <a:rPr lang="ru-RU" sz="1600" b="0" i="0" kern="1200" dirty="0">
              <a:latin typeface="Calibri Light" panose="020F0302020204030204" pitchFamily="34" charset="0"/>
              <a:cs typeface="Calibri Light" panose="020F0302020204030204" pitchFamily="34" charset="0"/>
            </a:rPr>
            <a:t> </a:t>
          </a:r>
          <a:r>
            <a:rPr lang="ru-RU" sz="1600" b="0" i="0" kern="1200" dirty="0" err="1">
              <a:latin typeface="Calibri Light" panose="020F0302020204030204" pitchFamily="34" charset="0"/>
              <a:cs typeface="Calibri Light" panose="020F0302020204030204" pitchFamily="34" charset="0"/>
            </a:rPr>
            <a:t>Європи</a:t>
          </a:r>
          <a:r>
            <a:rPr lang="ru-RU" sz="1600" b="0" i="0" kern="1200" dirty="0">
              <a:latin typeface="Calibri Light" panose="020F0302020204030204" pitchFamily="34" charset="0"/>
              <a:cs typeface="Calibri Light" panose="020F0302020204030204" pitchFamily="34" charset="0"/>
            </a:rPr>
            <a:t>» (</a:t>
          </a:r>
          <a:r>
            <a:rPr lang="de-DE" sz="1600" b="0" i="0" kern="1200" dirty="0">
              <a:latin typeface="Calibri Light" panose="020F0302020204030204" pitchFamily="34" charset="0"/>
              <a:cs typeface="Calibri Light" panose="020F0302020204030204" pitchFamily="34" charset="0"/>
            </a:rPr>
            <a:t>REACT-EU)</a:t>
          </a:r>
          <a:r>
            <a:rPr lang="uk-UA" sz="1600" b="0" i="0" kern="1200" dirty="0">
              <a:latin typeface="Calibri Light" panose="020F0302020204030204" pitchFamily="34" charset="0"/>
              <a:cs typeface="Calibri Light" panose="020F0302020204030204" pitchFamily="34" charset="0"/>
            </a:rPr>
            <a:t> </a:t>
          </a:r>
          <a:endParaRPr lang="en-US" sz="1600" b="0" i="0" kern="1200" dirty="0">
            <a:latin typeface="Calibri Light" panose="020F0302020204030204" pitchFamily="34" charset="0"/>
            <a:cs typeface="Calibri Light" panose="020F0302020204030204" pitchFamily="34" charset="0"/>
          </a:endParaRPr>
        </a:p>
      </dsp:txBody>
      <dsp:txXfrm>
        <a:off x="214" y="2372679"/>
        <a:ext cx="2587823" cy="1863232"/>
      </dsp:txXfrm>
    </dsp:sp>
    <dsp:sp modelId="{06E580DD-D557-F944-9ADE-6D3F67CA85C0}">
      <dsp:nvSpPr>
        <dsp:cNvPr id="0" name=""/>
        <dsp:cNvSpPr/>
      </dsp:nvSpPr>
      <dsp:spPr>
        <a:xfrm>
          <a:off x="214" y="1130524"/>
          <a:ext cx="2587823" cy="124215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55619" tIns="165100" rIns="255619" bIns="165100" numCol="1" spcCol="1270" anchor="ctr" anchorCtr="0">
          <a:noAutofit/>
        </a:bodyPr>
        <a:lstStyle/>
        <a:p>
          <a:pPr lvl="0" algn="l" defTabSz="2889250">
            <a:lnSpc>
              <a:spcPct val="90000"/>
            </a:lnSpc>
            <a:spcBef>
              <a:spcPct val="0"/>
            </a:spcBef>
            <a:spcAft>
              <a:spcPct val="35000"/>
            </a:spcAft>
          </a:pPr>
          <a:r>
            <a:rPr lang="en-US" sz="6500" b="0" i="0" kern="1200">
              <a:latin typeface="Calibri Light" panose="020F0302020204030204" pitchFamily="34" charset="0"/>
              <a:cs typeface="Calibri Light" panose="020F0302020204030204" pitchFamily="34" charset="0"/>
            </a:rPr>
            <a:t>01</a:t>
          </a:r>
        </a:p>
      </dsp:txBody>
      <dsp:txXfrm>
        <a:off x="214" y="1130524"/>
        <a:ext cx="2587823" cy="1242155"/>
      </dsp:txXfrm>
    </dsp:sp>
    <dsp:sp modelId="{F11D9E84-1E0A-3F47-8D73-44A8808984A1}">
      <dsp:nvSpPr>
        <dsp:cNvPr id="0" name=""/>
        <dsp:cNvSpPr/>
      </dsp:nvSpPr>
      <dsp:spPr>
        <a:xfrm>
          <a:off x="2795063" y="1130524"/>
          <a:ext cx="2587823" cy="3105388"/>
        </a:xfrm>
        <a:prstGeom prst="rect">
          <a:avLst/>
        </a:prstGeom>
        <a:solidFill>
          <a:schemeClr val="accent3">
            <a:shade val="80000"/>
            <a:hueOff val="0"/>
            <a:satOff val="0"/>
            <a:lumOff val="6364"/>
            <a:alphaOff val="0"/>
          </a:schemeClr>
        </a:solidFill>
        <a:ln w="12700" cap="flat" cmpd="sng" algn="ctr">
          <a:solidFill>
            <a:schemeClr val="accent3">
              <a:shade val="80000"/>
              <a:hueOff val="0"/>
              <a:satOff val="0"/>
              <a:lumOff val="636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5619" tIns="0" rIns="255619" bIns="330200" numCol="1" spcCol="1270" anchor="t" anchorCtr="0">
          <a:noAutofit/>
        </a:bodyPr>
        <a:lstStyle/>
        <a:p>
          <a:pPr lvl="0" algn="l" defTabSz="622300">
            <a:lnSpc>
              <a:spcPct val="90000"/>
            </a:lnSpc>
            <a:spcBef>
              <a:spcPct val="0"/>
            </a:spcBef>
            <a:spcAft>
              <a:spcPct val="35000"/>
            </a:spcAft>
          </a:pPr>
          <a:r>
            <a:rPr lang="ru-RU" sz="1400" b="0" i="0" kern="1200" dirty="0" err="1">
              <a:latin typeface="Calibri Light" panose="020F0302020204030204" pitchFamily="34" charset="0"/>
              <a:cs typeface="Calibri Light" panose="020F0302020204030204" pitchFamily="34" charset="0"/>
            </a:rPr>
            <a:t>Попереднє</a:t>
          </a:r>
          <a:r>
            <a:rPr lang="ru-RU" sz="1400" b="0" i="0" kern="1200" dirty="0">
              <a:latin typeface="Calibri Light" panose="020F0302020204030204" pitchFamily="34" charset="0"/>
              <a:cs typeface="Calibri Light" panose="020F0302020204030204" pitchFamily="34" charset="0"/>
            </a:rPr>
            <a:t> </a:t>
          </a:r>
          <a:r>
            <a:rPr lang="ru-RU" sz="1400" b="0" i="0" kern="1200" dirty="0" err="1">
              <a:latin typeface="Calibri Light" panose="020F0302020204030204" pitchFamily="34" charset="0"/>
              <a:cs typeface="Calibri Light" panose="020F0302020204030204" pitchFamily="34" charset="0"/>
            </a:rPr>
            <a:t>фінансування</a:t>
          </a:r>
          <a:r>
            <a:rPr lang="ru-RU" sz="1400" b="0" i="0" kern="1200" dirty="0">
              <a:latin typeface="Calibri Light" panose="020F0302020204030204" pitchFamily="34" charset="0"/>
              <a:cs typeface="Calibri Light" panose="020F0302020204030204" pitchFamily="34" charset="0"/>
            </a:rPr>
            <a:t> у 2022 </a:t>
          </a:r>
          <a:r>
            <a:rPr lang="ru-RU" sz="1400" b="0" i="0" kern="1200" dirty="0" err="1">
              <a:latin typeface="Calibri Light" panose="020F0302020204030204" pitchFamily="34" charset="0"/>
              <a:cs typeface="Calibri Light" panose="020F0302020204030204" pitchFamily="34" charset="0"/>
            </a:rPr>
            <a:t>році</a:t>
          </a:r>
          <a:r>
            <a:rPr lang="ru-RU" sz="1400" b="0" i="0" kern="1200" dirty="0">
              <a:latin typeface="Calibri Light" panose="020F0302020204030204" pitchFamily="34" charset="0"/>
              <a:cs typeface="Calibri Light" panose="020F0302020204030204" pitchFamily="34" charset="0"/>
            </a:rPr>
            <a:t>, </a:t>
          </a:r>
          <a:r>
            <a:rPr lang="ru-RU" sz="1400" b="0" i="0" kern="1200" dirty="0" err="1">
              <a:latin typeface="Calibri Light" panose="020F0302020204030204" pitchFamily="34" charset="0"/>
              <a:cs typeface="Calibri Light" panose="020F0302020204030204" pitchFamily="34" charset="0"/>
            </a:rPr>
            <a:t>зросте</a:t>
          </a:r>
          <a:r>
            <a:rPr lang="ru-RU" sz="1400" b="0" i="0" kern="1200" dirty="0">
              <a:latin typeface="Calibri Light" panose="020F0302020204030204" pitchFamily="34" charset="0"/>
              <a:cs typeface="Calibri Light" panose="020F0302020204030204" pitchFamily="34" charset="0"/>
            </a:rPr>
            <a:t> з 11% до 15% для </a:t>
          </a:r>
          <a:r>
            <a:rPr lang="ru-RU" sz="1400" b="0" i="0" kern="1200" dirty="0" err="1">
              <a:latin typeface="Calibri Light" panose="020F0302020204030204" pitchFamily="34" charset="0"/>
              <a:cs typeface="Calibri Light" panose="020F0302020204030204" pitchFamily="34" charset="0"/>
            </a:rPr>
            <a:t>всіх</a:t>
          </a:r>
          <a:r>
            <a:rPr lang="ru-RU" sz="1400" b="0" i="0" kern="1200" dirty="0">
              <a:latin typeface="Calibri Light" panose="020F0302020204030204" pitchFamily="34" charset="0"/>
              <a:cs typeface="Calibri Light" panose="020F0302020204030204" pitchFamily="34" charset="0"/>
            </a:rPr>
            <a:t> </a:t>
          </a:r>
          <a:r>
            <a:rPr lang="ru-RU" sz="1400" b="0" i="0" kern="1200" dirty="0" err="1">
              <a:latin typeface="Calibri Light" panose="020F0302020204030204" pitchFamily="34" charset="0"/>
              <a:cs typeface="Calibri Light" panose="020F0302020204030204" pitchFamily="34" charset="0"/>
            </a:rPr>
            <a:t>країн-членів</a:t>
          </a:r>
          <a:r>
            <a:rPr lang="ru-RU" sz="1400" b="0" i="0" kern="1200" dirty="0">
              <a:latin typeface="Calibri Light" panose="020F0302020204030204" pitchFamily="34" charset="0"/>
              <a:cs typeface="Calibri Light" panose="020F0302020204030204" pitchFamily="34" charset="0"/>
            </a:rPr>
            <a:t> і з 11% до 45% для </a:t>
          </a:r>
          <a:r>
            <a:rPr lang="ru-RU" sz="1400" b="0" i="0" kern="1200" dirty="0" err="1">
              <a:latin typeface="Calibri Light" panose="020F0302020204030204" pitchFamily="34" charset="0"/>
              <a:cs typeface="Calibri Light" panose="020F0302020204030204" pitchFamily="34" charset="0"/>
            </a:rPr>
            <a:t>країн</a:t>
          </a:r>
          <a:r>
            <a:rPr lang="ru-RU" sz="1400" b="0" i="0" kern="1200" dirty="0">
              <a:latin typeface="Calibri Light" panose="020F0302020204030204" pitchFamily="34" charset="0"/>
              <a:cs typeface="Calibri Light" panose="020F0302020204030204" pitchFamily="34" charset="0"/>
            </a:rPr>
            <a:t> ЄС, де </a:t>
          </a:r>
          <a:r>
            <a:rPr lang="ru-RU" sz="1400" b="0" i="0" kern="1200" dirty="0" err="1">
              <a:latin typeface="Calibri Light" panose="020F0302020204030204" pitchFamily="34" charset="0"/>
              <a:cs typeface="Calibri Light" panose="020F0302020204030204" pitchFamily="34" charset="0"/>
            </a:rPr>
            <a:t>кількість</a:t>
          </a:r>
          <a:r>
            <a:rPr lang="ru-RU" sz="1400" b="0" i="0" kern="1200" dirty="0">
              <a:latin typeface="Calibri Light" panose="020F0302020204030204" pitchFamily="34" charset="0"/>
              <a:cs typeface="Calibri Light" panose="020F0302020204030204" pitchFamily="34" charset="0"/>
            </a:rPr>
            <a:t> </a:t>
          </a:r>
          <a:r>
            <a:rPr lang="ru-RU" sz="1400" b="0" i="0" kern="1200" dirty="0" err="1">
              <a:latin typeface="Calibri Light" panose="020F0302020204030204" pitchFamily="34" charset="0"/>
              <a:cs typeface="Calibri Light" panose="020F0302020204030204" pitchFamily="34" charset="0"/>
            </a:rPr>
            <a:t>прибулих</a:t>
          </a:r>
          <a:r>
            <a:rPr lang="ru-RU" sz="1400" b="0" i="0" kern="1200" dirty="0">
              <a:latin typeface="Calibri Light" panose="020F0302020204030204" pitchFamily="34" charset="0"/>
              <a:cs typeface="Calibri Light" panose="020F0302020204030204" pitchFamily="34" charset="0"/>
            </a:rPr>
            <a:t> з </a:t>
          </a:r>
          <a:r>
            <a:rPr lang="ru-RU" sz="1400" b="0" i="0" kern="1200" dirty="0" err="1">
              <a:latin typeface="Calibri Light" panose="020F0302020204030204" pitchFamily="34" charset="0"/>
              <a:cs typeface="Calibri Light" panose="020F0302020204030204" pitchFamily="34" charset="0"/>
            </a:rPr>
            <a:t>України</a:t>
          </a:r>
          <a:r>
            <a:rPr lang="ru-RU" sz="1400" b="0" i="0" kern="1200" dirty="0">
              <a:latin typeface="Calibri Light" panose="020F0302020204030204" pitchFamily="34" charset="0"/>
              <a:cs typeface="Calibri Light" panose="020F0302020204030204" pitchFamily="34" charset="0"/>
            </a:rPr>
            <a:t> </a:t>
          </a:r>
          <a:r>
            <a:rPr lang="ru-RU" sz="1400" b="0" i="0" kern="1200" dirty="0" err="1">
              <a:latin typeface="Calibri Light" panose="020F0302020204030204" pitchFamily="34" charset="0"/>
              <a:cs typeface="Calibri Light" panose="020F0302020204030204" pitchFamily="34" charset="0"/>
            </a:rPr>
            <a:t>перевищувала</a:t>
          </a:r>
          <a:r>
            <a:rPr lang="ru-RU" sz="1400" b="0" i="0" kern="1200" dirty="0">
              <a:latin typeface="Calibri Light" panose="020F0302020204030204" pitchFamily="34" charset="0"/>
              <a:cs typeface="Calibri Light" panose="020F0302020204030204" pitchFamily="34" charset="0"/>
            </a:rPr>
            <a:t> 1% </a:t>
          </a:r>
          <a:r>
            <a:rPr lang="ru-RU" sz="1400" b="0" i="0" kern="1200" dirty="0" err="1">
              <a:latin typeface="Calibri Light" panose="020F0302020204030204" pitchFamily="34" charset="0"/>
              <a:cs typeface="Calibri Light" panose="020F0302020204030204" pitchFamily="34" charset="0"/>
            </a:rPr>
            <a:t>від</a:t>
          </a:r>
          <a:r>
            <a:rPr lang="ru-RU" sz="1400" b="0" i="0" kern="1200" dirty="0">
              <a:latin typeface="Calibri Light" panose="020F0302020204030204" pitchFamily="34" charset="0"/>
              <a:cs typeface="Calibri Light" panose="020F0302020204030204" pitchFamily="34" charset="0"/>
            </a:rPr>
            <a:t> </a:t>
          </a:r>
          <a:r>
            <a:rPr lang="ru-RU" sz="1400" b="0" i="0" kern="1200" dirty="0" err="1">
              <a:latin typeface="Calibri Light" panose="020F0302020204030204" pitchFamily="34" charset="0"/>
              <a:cs typeface="Calibri Light" panose="020F0302020204030204" pitchFamily="34" charset="0"/>
            </a:rPr>
            <a:t>їх</a:t>
          </a:r>
          <a:r>
            <a:rPr lang="ru-RU" sz="1400" b="0" i="0" kern="1200" dirty="0">
              <a:latin typeface="Calibri Light" panose="020F0302020204030204" pitchFamily="34" charset="0"/>
              <a:cs typeface="Calibri Light" panose="020F0302020204030204" pitchFamily="34" charset="0"/>
            </a:rPr>
            <a:t> </a:t>
          </a:r>
          <a:r>
            <a:rPr lang="ru-RU" sz="1400" b="0" i="0" kern="1200" dirty="0" err="1">
              <a:latin typeface="Calibri Light" panose="020F0302020204030204" pitchFamily="34" charset="0"/>
              <a:cs typeface="Calibri Light" panose="020F0302020204030204" pitchFamily="34" charset="0"/>
            </a:rPr>
            <a:t>населення</a:t>
          </a:r>
          <a:r>
            <a:rPr lang="ru-RU" sz="1400" b="0" i="0" kern="1200" dirty="0">
              <a:latin typeface="Calibri Light" panose="020F0302020204030204" pitchFamily="34" charset="0"/>
              <a:cs typeface="Calibri Light" panose="020F0302020204030204" pitchFamily="34" charset="0"/>
            </a:rPr>
            <a:t> </a:t>
          </a:r>
          <a:r>
            <a:rPr lang="ru-RU" sz="1400" b="0" i="0" kern="1200" dirty="0" err="1">
              <a:latin typeface="Calibri Light" panose="020F0302020204030204" pitchFamily="34" charset="0"/>
              <a:cs typeface="Calibri Light" panose="020F0302020204030204" pitchFamily="34" charset="0"/>
            </a:rPr>
            <a:t>наприкінці</a:t>
          </a:r>
          <a:r>
            <a:rPr lang="ru-RU" sz="1400" b="0" i="0" kern="1200" dirty="0">
              <a:latin typeface="Calibri Light" panose="020F0302020204030204" pitchFamily="34" charset="0"/>
              <a:cs typeface="Calibri Light" panose="020F0302020204030204" pitchFamily="34" charset="0"/>
            </a:rPr>
            <a:t> </a:t>
          </a:r>
          <a:r>
            <a:rPr lang="ru-RU" sz="1400" b="0" i="0" kern="1200" dirty="0" err="1">
              <a:latin typeface="Calibri Light" panose="020F0302020204030204" pitchFamily="34" charset="0"/>
              <a:cs typeface="Calibri Light" panose="020F0302020204030204" pitchFamily="34" charset="0"/>
            </a:rPr>
            <a:t>першого</a:t>
          </a:r>
          <a:r>
            <a:rPr lang="ru-RU" sz="1400" b="0" i="0" kern="1200" dirty="0">
              <a:latin typeface="Calibri Light" panose="020F0302020204030204" pitchFamily="34" charset="0"/>
              <a:cs typeface="Calibri Light" panose="020F0302020204030204" pitchFamily="34" charset="0"/>
            </a:rPr>
            <a:t> </a:t>
          </a:r>
          <a:r>
            <a:rPr lang="ru-RU" sz="1400" b="0" i="0" kern="1200" dirty="0" err="1">
              <a:latin typeface="Calibri Light" panose="020F0302020204030204" pitchFamily="34" charset="0"/>
              <a:cs typeface="Calibri Light" panose="020F0302020204030204" pitchFamily="34" charset="0"/>
            </a:rPr>
            <a:t>місяця</a:t>
          </a:r>
          <a:r>
            <a:rPr lang="ru-RU" sz="1400" b="0" i="0" kern="1200" dirty="0">
              <a:latin typeface="Calibri Light" panose="020F0302020204030204" pitchFamily="34" charset="0"/>
              <a:cs typeface="Calibri Light" panose="020F0302020204030204" pitchFamily="34" charset="0"/>
            </a:rPr>
            <a:t> </a:t>
          </a:r>
          <a:r>
            <a:rPr lang="ru-RU" sz="1400" b="0" i="0" kern="1200" dirty="0" err="1">
              <a:latin typeface="Calibri Light" panose="020F0302020204030204" pitchFamily="34" charset="0"/>
              <a:cs typeface="Calibri Light" panose="020F0302020204030204" pitchFamily="34" charset="0"/>
            </a:rPr>
            <a:t>після</a:t>
          </a:r>
          <a:r>
            <a:rPr lang="ru-RU" sz="1400" b="0" i="0" kern="1200" dirty="0">
              <a:latin typeface="Calibri Light" panose="020F0302020204030204" pitchFamily="34" charset="0"/>
              <a:cs typeface="Calibri Light" panose="020F0302020204030204" pitchFamily="34" charset="0"/>
            </a:rPr>
            <a:t> </a:t>
          </a:r>
          <a:r>
            <a:rPr lang="ru-RU" sz="1400" b="0" i="0" kern="1200" dirty="0" err="1">
              <a:latin typeface="Calibri Light" panose="020F0302020204030204" pitchFamily="34" charset="0"/>
              <a:cs typeface="Calibri Light" panose="020F0302020204030204" pitchFamily="34" charset="0"/>
            </a:rPr>
            <a:t>вторгнення</a:t>
          </a:r>
          <a:endParaRPr lang="en-US" sz="1400" b="0" i="0" kern="1200" dirty="0">
            <a:latin typeface="Calibri Light" panose="020F0302020204030204" pitchFamily="34" charset="0"/>
            <a:cs typeface="Calibri Light" panose="020F0302020204030204" pitchFamily="34" charset="0"/>
          </a:endParaRPr>
        </a:p>
      </dsp:txBody>
      <dsp:txXfrm>
        <a:off x="2795063" y="2372679"/>
        <a:ext cx="2587823" cy="1863232"/>
      </dsp:txXfrm>
    </dsp:sp>
    <dsp:sp modelId="{68665E14-4027-6C4F-9551-E33AE4B5924E}">
      <dsp:nvSpPr>
        <dsp:cNvPr id="0" name=""/>
        <dsp:cNvSpPr/>
      </dsp:nvSpPr>
      <dsp:spPr>
        <a:xfrm>
          <a:off x="2795063" y="1130524"/>
          <a:ext cx="2587823" cy="124215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55619" tIns="165100" rIns="255619" bIns="165100" numCol="1" spcCol="1270" anchor="ctr" anchorCtr="0">
          <a:noAutofit/>
        </a:bodyPr>
        <a:lstStyle/>
        <a:p>
          <a:pPr lvl="0" algn="l" defTabSz="2889250">
            <a:lnSpc>
              <a:spcPct val="90000"/>
            </a:lnSpc>
            <a:spcBef>
              <a:spcPct val="0"/>
            </a:spcBef>
            <a:spcAft>
              <a:spcPct val="35000"/>
            </a:spcAft>
          </a:pPr>
          <a:r>
            <a:rPr lang="en-US" sz="6500" b="0" i="0" kern="1200">
              <a:latin typeface="Calibri Light" panose="020F0302020204030204" pitchFamily="34" charset="0"/>
              <a:cs typeface="Calibri Light" panose="020F0302020204030204" pitchFamily="34" charset="0"/>
            </a:rPr>
            <a:t>02</a:t>
          </a:r>
        </a:p>
      </dsp:txBody>
      <dsp:txXfrm>
        <a:off x="2795063" y="1130524"/>
        <a:ext cx="2587823" cy="1242155"/>
      </dsp:txXfrm>
    </dsp:sp>
    <dsp:sp modelId="{B187CD74-489D-F845-8C9C-35129E5C114C}">
      <dsp:nvSpPr>
        <dsp:cNvPr id="0" name=""/>
        <dsp:cNvSpPr/>
      </dsp:nvSpPr>
      <dsp:spPr>
        <a:xfrm>
          <a:off x="5589912" y="1130524"/>
          <a:ext cx="2587823" cy="3105388"/>
        </a:xfrm>
        <a:prstGeom prst="rect">
          <a:avLst/>
        </a:prstGeom>
        <a:solidFill>
          <a:schemeClr val="accent3">
            <a:shade val="80000"/>
            <a:hueOff val="0"/>
            <a:satOff val="0"/>
            <a:lumOff val="12728"/>
            <a:alphaOff val="0"/>
          </a:schemeClr>
        </a:solidFill>
        <a:ln w="12700" cap="flat" cmpd="sng" algn="ctr">
          <a:solidFill>
            <a:schemeClr val="accent3">
              <a:shade val="80000"/>
              <a:hueOff val="0"/>
              <a:satOff val="0"/>
              <a:lumOff val="127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5619" tIns="0" rIns="255619" bIns="330200" numCol="1" spcCol="1270" anchor="t" anchorCtr="0">
          <a:noAutofit/>
        </a:bodyPr>
        <a:lstStyle/>
        <a:p>
          <a:pPr lvl="0" algn="l" defTabSz="889000">
            <a:lnSpc>
              <a:spcPct val="90000"/>
            </a:lnSpc>
            <a:spcBef>
              <a:spcPct val="0"/>
            </a:spcBef>
            <a:spcAft>
              <a:spcPct val="35000"/>
            </a:spcAft>
          </a:pPr>
          <a:r>
            <a:rPr lang="ru-RU" sz="2000" b="0" i="0" kern="1200" dirty="0" err="1">
              <a:latin typeface="Calibri Light" panose="020F0302020204030204" pitchFamily="34" charset="0"/>
              <a:cs typeface="Calibri Light" panose="020F0302020204030204" pitchFamily="34" charset="0"/>
            </a:rPr>
            <a:t>Додаткові</a:t>
          </a:r>
          <a:r>
            <a:rPr lang="ru-RU" sz="2000" b="0" i="0" kern="1200" dirty="0">
              <a:latin typeface="Calibri Light" panose="020F0302020204030204" pitchFamily="34" charset="0"/>
              <a:cs typeface="Calibri Light" panose="020F0302020204030204" pitchFamily="34" charset="0"/>
            </a:rPr>
            <a:t> 3,5 млрд </a:t>
          </a:r>
          <a:r>
            <a:rPr lang="ru-RU" sz="2000" b="0" i="0" kern="1200" dirty="0" err="1">
              <a:latin typeface="Calibri Light" panose="020F0302020204030204" pitchFamily="34" charset="0"/>
              <a:cs typeface="Calibri Light" panose="020F0302020204030204" pitchFamily="34" charset="0"/>
            </a:rPr>
            <a:t>євро</a:t>
          </a:r>
          <a:r>
            <a:rPr lang="ru-RU" sz="2000" b="0" i="0" kern="1200" dirty="0">
              <a:latin typeface="Calibri Light" panose="020F0302020204030204" pitchFamily="34" charset="0"/>
              <a:cs typeface="Calibri Light" panose="020F0302020204030204" pitchFamily="34" charset="0"/>
            </a:rPr>
            <a:t> </a:t>
          </a:r>
          <a:r>
            <a:rPr lang="ru-RU" sz="2000" b="0" i="0" kern="1200" dirty="0" err="1">
              <a:latin typeface="Calibri Light" panose="020F0302020204030204" pitchFamily="34" charset="0"/>
              <a:cs typeface="Calibri Light" panose="020F0302020204030204" pitchFamily="34" charset="0"/>
            </a:rPr>
            <a:t>країни</a:t>
          </a:r>
          <a:r>
            <a:rPr lang="ru-RU" sz="2000" b="0" i="0" kern="1200" dirty="0">
              <a:latin typeface="Calibri Light" panose="020F0302020204030204" pitchFamily="34" charset="0"/>
              <a:cs typeface="Calibri Light" panose="020F0302020204030204" pitchFamily="34" charset="0"/>
            </a:rPr>
            <a:t>-члени </a:t>
          </a:r>
          <a:r>
            <a:rPr lang="ru-RU" sz="2000" b="0" i="0" kern="1200" dirty="0" err="1">
              <a:latin typeface="Calibri Light" panose="020F0302020204030204" pitchFamily="34" charset="0"/>
              <a:cs typeface="Calibri Light" panose="020F0302020204030204" pitchFamily="34" charset="0"/>
            </a:rPr>
            <a:t>отримають</a:t>
          </a:r>
          <a:r>
            <a:rPr lang="ru-RU" sz="2000" b="0" i="0" kern="1200" dirty="0">
              <a:latin typeface="Calibri Light" panose="020F0302020204030204" pitchFamily="34" charset="0"/>
              <a:cs typeface="Calibri Light" panose="020F0302020204030204" pitchFamily="34" charset="0"/>
            </a:rPr>
            <a:t> на </a:t>
          </a:r>
          <a:r>
            <a:rPr lang="ru-RU" sz="2000" b="0" i="0" kern="1200" dirty="0" err="1">
              <a:latin typeface="Calibri Light" panose="020F0302020204030204" pitchFamily="34" charset="0"/>
              <a:cs typeface="Calibri Light" panose="020F0302020204030204" pitchFamily="34" charset="0"/>
            </a:rPr>
            <a:t>основі</a:t>
          </a:r>
          <a:r>
            <a:rPr lang="ru-RU" sz="2000" b="0" i="0" kern="1200" dirty="0">
              <a:latin typeface="Calibri Light" panose="020F0302020204030204" pitchFamily="34" charset="0"/>
              <a:cs typeface="Calibri Light" panose="020F0302020204030204" pitchFamily="34" charset="0"/>
            </a:rPr>
            <a:t> </a:t>
          </a:r>
          <a:r>
            <a:rPr lang="ru-RU" sz="2000" b="0" i="0" kern="1200" dirty="0" err="1">
              <a:latin typeface="Calibri Light" panose="020F0302020204030204" pitchFamily="34" charset="0"/>
              <a:cs typeface="Calibri Light" panose="020F0302020204030204" pitchFamily="34" charset="0"/>
            </a:rPr>
            <a:t>кількості</a:t>
          </a:r>
          <a:r>
            <a:rPr lang="ru-RU" sz="2000" b="0" i="0" kern="1200" dirty="0">
              <a:latin typeface="Calibri Light" panose="020F0302020204030204" pitchFamily="34" charset="0"/>
              <a:cs typeface="Calibri Light" panose="020F0302020204030204" pitchFamily="34" charset="0"/>
            </a:rPr>
            <a:t> </a:t>
          </a:r>
          <a:r>
            <a:rPr lang="ru-RU" sz="2000" b="0" i="0" kern="1200" dirty="0" err="1">
              <a:latin typeface="Calibri Light" panose="020F0302020204030204" pitchFamily="34" charset="0"/>
              <a:cs typeface="Calibri Light" panose="020F0302020204030204" pitchFamily="34" charset="0"/>
            </a:rPr>
            <a:t>біженців</a:t>
          </a:r>
          <a:endParaRPr lang="en-US" sz="2000" b="0" i="0" kern="1200" dirty="0">
            <a:latin typeface="Calibri Light" panose="020F0302020204030204" pitchFamily="34" charset="0"/>
            <a:cs typeface="Calibri Light" panose="020F0302020204030204" pitchFamily="34" charset="0"/>
          </a:endParaRPr>
        </a:p>
      </dsp:txBody>
      <dsp:txXfrm>
        <a:off x="5589912" y="2372679"/>
        <a:ext cx="2587823" cy="1863232"/>
      </dsp:txXfrm>
    </dsp:sp>
    <dsp:sp modelId="{DB276711-27AA-D94C-938D-B61952CED911}">
      <dsp:nvSpPr>
        <dsp:cNvPr id="0" name=""/>
        <dsp:cNvSpPr/>
      </dsp:nvSpPr>
      <dsp:spPr>
        <a:xfrm>
          <a:off x="5589912" y="1130524"/>
          <a:ext cx="2587823" cy="124215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55619" tIns="165100" rIns="255619" bIns="165100" numCol="1" spcCol="1270" anchor="ctr" anchorCtr="0">
          <a:noAutofit/>
        </a:bodyPr>
        <a:lstStyle/>
        <a:p>
          <a:pPr lvl="0" algn="l" defTabSz="2889250">
            <a:lnSpc>
              <a:spcPct val="90000"/>
            </a:lnSpc>
            <a:spcBef>
              <a:spcPct val="0"/>
            </a:spcBef>
            <a:spcAft>
              <a:spcPct val="35000"/>
            </a:spcAft>
          </a:pPr>
          <a:r>
            <a:rPr lang="en-US" sz="6500" b="0" i="0" kern="1200">
              <a:latin typeface="Calibri Light" panose="020F0302020204030204" pitchFamily="34" charset="0"/>
              <a:cs typeface="Calibri Light" panose="020F0302020204030204" pitchFamily="34" charset="0"/>
            </a:rPr>
            <a:t>03</a:t>
          </a:r>
        </a:p>
      </dsp:txBody>
      <dsp:txXfrm>
        <a:off x="5589912" y="1130524"/>
        <a:ext cx="2587823" cy="1242155"/>
      </dsp:txXfrm>
    </dsp:sp>
    <dsp:sp modelId="{E2AF7A5C-A610-CD4C-9393-A186620807D7}">
      <dsp:nvSpPr>
        <dsp:cNvPr id="0" name=""/>
        <dsp:cNvSpPr/>
      </dsp:nvSpPr>
      <dsp:spPr>
        <a:xfrm>
          <a:off x="8384762" y="1130524"/>
          <a:ext cx="2587823" cy="3105388"/>
        </a:xfrm>
        <a:prstGeom prst="rect">
          <a:avLst/>
        </a:prstGeom>
        <a:solidFill>
          <a:schemeClr val="accent3">
            <a:shade val="80000"/>
            <a:hueOff val="0"/>
            <a:satOff val="0"/>
            <a:lumOff val="19092"/>
            <a:alphaOff val="0"/>
          </a:schemeClr>
        </a:solidFill>
        <a:ln w="12700" cap="flat" cmpd="sng" algn="ctr">
          <a:solidFill>
            <a:schemeClr val="accent3">
              <a:shade val="80000"/>
              <a:hueOff val="0"/>
              <a:satOff val="0"/>
              <a:lumOff val="1909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5619" tIns="0" rIns="255619" bIns="330200" numCol="1" spcCol="1270" anchor="t" anchorCtr="0">
          <a:noAutofit/>
        </a:bodyPr>
        <a:lstStyle/>
        <a:p>
          <a:pPr lvl="0" algn="l" defTabSz="889000">
            <a:lnSpc>
              <a:spcPct val="90000"/>
            </a:lnSpc>
            <a:spcBef>
              <a:spcPct val="0"/>
            </a:spcBef>
            <a:spcAft>
              <a:spcPct val="35000"/>
            </a:spcAft>
          </a:pPr>
          <a:r>
            <a:rPr lang="ru-RU" sz="2000" b="1" i="0" kern="1200" dirty="0">
              <a:latin typeface="Calibri Light" panose="020F0302020204030204" pitchFamily="34" charset="0"/>
              <a:cs typeface="Calibri Light" panose="020F0302020204030204" pitchFamily="34" charset="0"/>
            </a:rPr>
            <a:t>Мета</a:t>
          </a:r>
          <a:r>
            <a:rPr lang="de-DE" sz="2000" b="0" i="0" kern="1200" dirty="0">
              <a:latin typeface="Calibri Light" panose="020F0302020204030204" pitchFamily="34" charset="0"/>
              <a:cs typeface="Calibri Light" panose="020F0302020204030204" pitchFamily="34" charset="0"/>
            </a:rPr>
            <a:t>:</a:t>
          </a:r>
          <a:r>
            <a:rPr lang="uk-UA" sz="2000" b="0" i="0" kern="1200" dirty="0">
              <a:latin typeface="Calibri Light" panose="020F0302020204030204" pitchFamily="34" charset="0"/>
              <a:cs typeface="Calibri Light" panose="020F0302020204030204" pitchFamily="34" charset="0"/>
            </a:rPr>
            <a:t> </a:t>
          </a:r>
          <a:r>
            <a:rPr lang="ru-RU" sz="2000" b="0" i="0" kern="1200" dirty="0" err="1">
              <a:latin typeface="Calibri Light" panose="020F0302020204030204" pitchFamily="34" charset="0"/>
              <a:cs typeface="Calibri Light" panose="020F0302020204030204" pitchFamily="34" charset="0"/>
            </a:rPr>
            <a:t>зменшення</a:t>
          </a:r>
          <a:r>
            <a:rPr lang="ru-RU" sz="2000" b="0" i="0" kern="1200" dirty="0">
              <a:latin typeface="Calibri Light" panose="020F0302020204030204" pitchFamily="34" charset="0"/>
              <a:cs typeface="Calibri Light" panose="020F0302020204030204" pitchFamily="34" charset="0"/>
            </a:rPr>
            <a:t> </a:t>
          </a:r>
          <a:r>
            <a:rPr lang="ru-RU" sz="2000" b="0" i="0" kern="1200" dirty="0" err="1">
              <a:latin typeface="Calibri Light" panose="020F0302020204030204" pitchFamily="34" charset="0"/>
              <a:cs typeface="Calibri Light" panose="020F0302020204030204" pitchFamily="34" charset="0"/>
            </a:rPr>
            <a:t>тиску</a:t>
          </a:r>
          <a:r>
            <a:rPr lang="ru-RU" sz="2000" b="0" i="0" kern="1200" dirty="0">
              <a:latin typeface="Calibri Light" panose="020F0302020204030204" pitchFamily="34" charset="0"/>
              <a:cs typeface="Calibri Light" panose="020F0302020204030204" pitchFamily="34" charset="0"/>
            </a:rPr>
            <a:t> на </a:t>
          </a:r>
          <a:r>
            <a:rPr lang="ru-RU" sz="2000" b="0" i="0" kern="1200" dirty="0" err="1">
              <a:latin typeface="Calibri Light" panose="020F0302020204030204" pitchFamily="34" charset="0"/>
              <a:cs typeface="Calibri Light" panose="020F0302020204030204" pitchFamily="34" charset="0"/>
            </a:rPr>
            <a:t>державні</a:t>
          </a:r>
          <a:r>
            <a:rPr lang="ru-RU" sz="2000" b="0" i="0" kern="1200" dirty="0">
              <a:latin typeface="Calibri Light" panose="020F0302020204030204" pitchFamily="34" charset="0"/>
              <a:cs typeface="Calibri Light" panose="020F0302020204030204" pitchFamily="34" charset="0"/>
            </a:rPr>
            <a:t> </a:t>
          </a:r>
          <a:r>
            <a:rPr lang="ru-RU" sz="2000" b="0" i="0" kern="1200" dirty="0" err="1">
              <a:latin typeface="Calibri Light" panose="020F0302020204030204" pitchFamily="34" charset="0"/>
              <a:cs typeface="Calibri Light" panose="020F0302020204030204" pitchFamily="34" charset="0"/>
            </a:rPr>
            <a:t>бюджети</a:t>
          </a:r>
          <a:r>
            <a:rPr lang="ru-RU" sz="2000" b="0" i="0" kern="1200" dirty="0">
              <a:latin typeface="Calibri Light" panose="020F0302020204030204" pitchFamily="34" charset="0"/>
              <a:cs typeface="Calibri Light" panose="020F0302020204030204" pitchFamily="34" charset="0"/>
            </a:rPr>
            <a:t> держав-</a:t>
          </a:r>
          <a:r>
            <a:rPr lang="ru-RU" sz="2000" b="0" i="0" kern="1200" dirty="0" err="1">
              <a:latin typeface="Calibri Light" panose="020F0302020204030204" pitchFamily="34" charset="0"/>
              <a:cs typeface="Calibri Light" panose="020F0302020204030204" pitchFamily="34" charset="0"/>
            </a:rPr>
            <a:t>членів</a:t>
          </a:r>
          <a:endParaRPr lang="en-US" sz="2000" b="0" i="0" kern="1200" dirty="0">
            <a:latin typeface="Calibri Light" panose="020F0302020204030204" pitchFamily="34" charset="0"/>
            <a:cs typeface="Calibri Light" panose="020F0302020204030204" pitchFamily="34" charset="0"/>
          </a:endParaRPr>
        </a:p>
      </dsp:txBody>
      <dsp:txXfrm>
        <a:off x="8384762" y="2372679"/>
        <a:ext cx="2587823" cy="1863232"/>
      </dsp:txXfrm>
    </dsp:sp>
    <dsp:sp modelId="{93625960-2D20-4446-A794-53E6910AC9B4}">
      <dsp:nvSpPr>
        <dsp:cNvPr id="0" name=""/>
        <dsp:cNvSpPr/>
      </dsp:nvSpPr>
      <dsp:spPr>
        <a:xfrm>
          <a:off x="8384762" y="1130524"/>
          <a:ext cx="2587823" cy="124215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55619" tIns="165100" rIns="255619" bIns="165100" numCol="1" spcCol="1270" anchor="ctr" anchorCtr="0">
          <a:noAutofit/>
        </a:bodyPr>
        <a:lstStyle/>
        <a:p>
          <a:pPr lvl="0" algn="l" defTabSz="2889250">
            <a:lnSpc>
              <a:spcPct val="90000"/>
            </a:lnSpc>
            <a:spcBef>
              <a:spcPct val="0"/>
            </a:spcBef>
            <a:spcAft>
              <a:spcPct val="35000"/>
            </a:spcAft>
          </a:pPr>
          <a:r>
            <a:rPr lang="en-US" sz="6500" b="0" i="0" kern="1200">
              <a:latin typeface="Calibri Light" panose="020F0302020204030204" pitchFamily="34" charset="0"/>
              <a:cs typeface="Calibri Light" panose="020F0302020204030204" pitchFamily="34" charset="0"/>
            </a:rPr>
            <a:t>04</a:t>
          </a:r>
        </a:p>
      </dsp:txBody>
      <dsp:txXfrm>
        <a:off x="8384762" y="1130524"/>
        <a:ext cx="2587823" cy="12421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B42334-1122-8B42-8BDE-86A10253DBC7}">
      <dsp:nvSpPr>
        <dsp:cNvPr id="0" name=""/>
        <dsp:cNvSpPr/>
      </dsp:nvSpPr>
      <dsp:spPr>
        <a:xfrm>
          <a:off x="0" y="387911"/>
          <a:ext cx="7605713" cy="529200"/>
        </a:xfrm>
        <a:prstGeom prst="rect">
          <a:avLst/>
        </a:prstGeom>
        <a:solidFill>
          <a:schemeClr val="lt1">
            <a:alpha val="90000"/>
            <a:hueOff val="0"/>
            <a:satOff val="0"/>
            <a:lumOff val="0"/>
            <a:alphaOff val="0"/>
          </a:schemeClr>
        </a:solidFill>
        <a:ln w="6350" cap="flat" cmpd="sng" algn="ctr">
          <a:solidFill>
            <a:schemeClr val="accent3">
              <a:shade val="8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CF96FD57-BB21-EE4C-8FB7-5DA571BE2C34}">
      <dsp:nvSpPr>
        <dsp:cNvPr id="0" name=""/>
        <dsp:cNvSpPr/>
      </dsp:nvSpPr>
      <dsp:spPr>
        <a:xfrm>
          <a:off x="380285" y="77951"/>
          <a:ext cx="5323999" cy="619920"/>
        </a:xfrm>
        <a:prstGeom prst="roundRect">
          <a:avLst/>
        </a:prstGeom>
        <a:gradFill rotWithShape="0">
          <a:gsLst>
            <a:gs pos="0">
              <a:schemeClr val="accent3">
                <a:shade val="80000"/>
                <a:hueOff val="0"/>
                <a:satOff val="0"/>
                <a:lumOff val="0"/>
                <a:alphaOff val="0"/>
                <a:lumMod val="110000"/>
                <a:satMod val="105000"/>
                <a:tint val="67000"/>
              </a:schemeClr>
            </a:gs>
            <a:gs pos="50000">
              <a:schemeClr val="accent3">
                <a:shade val="80000"/>
                <a:hueOff val="0"/>
                <a:satOff val="0"/>
                <a:lumOff val="0"/>
                <a:alphaOff val="0"/>
                <a:lumMod val="105000"/>
                <a:satMod val="103000"/>
                <a:tint val="73000"/>
              </a:schemeClr>
            </a:gs>
            <a:gs pos="100000">
              <a:schemeClr val="accent3">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234" tIns="0" rIns="201234" bIns="0" numCol="1" spcCol="1270" anchor="ctr" anchorCtr="0">
          <a:noAutofit/>
        </a:bodyPr>
        <a:lstStyle/>
        <a:p>
          <a:pPr lvl="0" algn="l" defTabSz="800100">
            <a:lnSpc>
              <a:spcPct val="90000"/>
            </a:lnSpc>
            <a:spcBef>
              <a:spcPct val="0"/>
            </a:spcBef>
            <a:spcAft>
              <a:spcPct val="35000"/>
            </a:spcAft>
          </a:pPr>
          <a:r>
            <a:rPr lang="ru-RU" sz="1800" b="0" i="0" kern="1200" dirty="0">
              <a:latin typeface="Calibri Light" panose="020F0302020204030204" pitchFamily="34" charset="0"/>
              <a:cs typeface="Calibri Light" panose="020F0302020204030204" pitchFamily="34" charset="0"/>
            </a:rPr>
            <a:t>Одна з </a:t>
          </a:r>
          <a:r>
            <a:rPr lang="ru-RU" sz="1800" b="0" i="0" kern="1200" dirty="0" err="1">
              <a:latin typeface="Calibri Light" panose="020F0302020204030204" pitchFamily="34" charset="0"/>
              <a:cs typeface="Calibri Light" panose="020F0302020204030204" pitchFamily="34" charset="0"/>
            </a:rPr>
            <a:t>найбільших</a:t>
          </a:r>
          <a:r>
            <a:rPr lang="ru-RU" sz="1800" b="0" i="0" kern="1200" dirty="0">
              <a:latin typeface="Calibri Light" panose="020F0302020204030204" pitchFamily="34" charset="0"/>
              <a:cs typeface="Calibri Light" panose="020F0302020204030204" pitchFamily="34" charset="0"/>
            </a:rPr>
            <a:t> криз </a:t>
          </a:r>
          <a:r>
            <a:rPr lang="de-DE" sz="1800" b="0" i="0" kern="1200" dirty="0">
              <a:latin typeface="Calibri Light" panose="020F0302020204030204" pitchFamily="34" charset="0"/>
              <a:cs typeface="Calibri Light" panose="020F0302020204030204" pitchFamily="34" charset="0"/>
            </a:rPr>
            <a:t>(</a:t>
          </a:r>
          <a:r>
            <a:rPr lang="uk-UA" sz="1800" b="0" i="0" kern="1200" dirty="0">
              <a:latin typeface="Calibri Light" panose="020F0302020204030204" pitchFamily="34" charset="0"/>
              <a:cs typeface="Calibri Light" panose="020F0302020204030204" pitchFamily="34" charset="0"/>
            </a:rPr>
            <a:t>при тривалості</a:t>
          </a:r>
        </a:p>
        <a:p>
          <a:pPr lvl="0" algn="l" defTabSz="800100">
            <a:lnSpc>
              <a:spcPct val="90000"/>
            </a:lnSpc>
            <a:spcBef>
              <a:spcPct val="0"/>
            </a:spcBef>
            <a:spcAft>
              <a:spcPct val="35000"/>
            </a:spcAft>
          </a:pPr>
          <a:r>
            <a:rPr lang="uk-UA" sz="1800" b="0" i="0" kern="1200" dirty="0">
              <a:latin typeface="Calibri Light" panose="020F0302020204030204" pitchFamily="34" charset="0"/>
              <a:cs typeface="Calibri Light" panose="020F0302020204030204" pitchFamily="34" charset="0"/>
            </a:rPr>
            <a:t>лише в 3 місяці)</a:t>
          </a:r>
          <a:endParaRPr lang="ru-RU" sz="1800" b="0" i="0" kern="1200" dirty="0">
            <a:latin typeface="Calibri Light" panose="020F0302020204030204" pitchFamily="34" charset="0"/>
            <a:cs typeface="Calibri Light" panose="020F0302020204030204" pitchFamily="34" charset="0"/>
          </a:endParaRPr>
        </a:p>
      </dsp:txBody>
      <dsp:txXfrm>
        <a:off x="410547" y="108213"/>
        <a:ext cx="5263475" cy="559396"/>
      </dsp:txXfrm>
    </dsp:sp>
    <dsp:sp modelId="{58591FDC-62C8-E943-9B5F-691075DE2CF3}">
      <dsp:nvSpPr>
        <dsp:cNvPr id="0" name=""/>
        <dsp:cNvSpPr/>
      </dsp:nvSpPr>
      <dsp:spPr>
        <a:xfrm>
          <a:off x="0" y="1340471"/>
          <a:ext cx="7605713" cy="529200"/>
        </a:xfrm>
        <a:prstGeom prst="rect">
          <a:avLst/>
        </a:prstGeom>
        <a:solidFill>
          <a:schemeClr val="lt1">
            <a:alpha val="90000"/>
            <a:hueOff val="0"/>
            <a:satOff val="0"/>
            <a:lumOff val="0"/>
            <a:alphaOff val="0"/>
          </a:schemeClr>
        </a:solidFill>
        <a:ln w="6350" cap="flat" cmpd="sng" algn="ctr">
          <a:solidFill>
            <a:schemeClr val="accent3">
              <a:shade val="80000"/>
              <a:hueOff val="0"/>
              <a:satOff val="0"/>
              <a:lumOff val="3818"/>
              <a:alphaOff val="0"/>
            </a:schemeClr>
          </a:solidFill>
          <a:prstDash val="solid"/>
          <a:miter lim="800000"/>
        </a:ln>
        <a:effectLst/>
      </dsp:spPr>
      <dsp:style>
        <a:lnRef idx="1">
          <a:scrgbClr r="0" g="0" b="0"/>
        </a:lnRef>
        <a:fillRef idx="1">
          <a:scrgbClr r="0" g="0" b="0"/>
        </a:fillRef>
        <a:effectRef idx="0">
          <a:scrgbClr r="0" g="0" b="0"/>
        </a:effectRef>
        <a:fontRef idx="minor"/>
      </dsp:style>
    </dsp:sp>
    <dsp:sp modelId="{439EAD46-1D56-4A43-BA1F-57D9AD0E3AFC}">
      <dsp:nvSpPr>
        <dsp:cNvPr id="0" name=""/>
        <dsp:cNvSpPr/>
      </dsp:nvSpPr>
      <dsp:spPr>
        <a:xfrm>
          <a:off x="380285" y="1030511"/>
          <a:ext cx="5323999" cy="619920"/>
        </a:xfrm>
        <a:prstGeom prst="roundRect">
          <a:avLst/>
        </a:prstGeom>
        <a:gradFill rotWithShape="0">
          <a:gsLst>
            <a:gs pos="0">
              <a:schemeClr val="accent3">
                <a:shade val="80000"/>
                <a:hueOff val="0"/>
                <a:satOff val="0"/>
                <a:lumOff val="3818"/>
                <a:alphaOff val="0"/>
                <a:lumMod val="110000"/>
                <a:satMod val="105000"/>
                <a:tint val="67000"/>
              </a:schemeClr>
            </a:gs>
            <a:gs pos="50000">
              <a:schemeClr val="accent3">
                <a:shade val="80000"/>
                <a:hueOff val="0"/>
                <a:satOff val="0"/>
                <a:lumOff val="3818"/>
                <a:alphaOff val="0"/>
                <a:lumMod val="105000"/>
                <a:satMod val="103000"/>
                <a:tint val="73000"/>
              </a:schemeClr>
            </a:gs>
            <a:gs pos="100000">
              <a:schemeClr val="accent3">
                <a:shade val="80000"/>
                <a:hueOff val="0"/>
                <a:satOff val="0"/>
                <a:lumOff val="381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234" tIns="0" rIns="201234" bIns="0" numCol="1" spcCol="1270" anchor="ctr" anchorCtr="0">
          <a:noAutofit/>
        </a:bodyPr>
        <a:lstStyle/>
        <a:p>
          <a:pPr lvl="0" algn="l" defTabSz="800100">
            <a:lnSpc>
              <a:spcPct val="90000"/>
            </a:lnSpc>
            <a:spcBef>
              <a:spcPct val="0"/>
            </a:spcBef>
            <a:spcAft>
              <a:spcPct val="35000"/>
            </a:spcAft>
          </a:pPr>
          <a:r>
            <a:rPr lang="x-none" sz="1800" b="0" i="0" kern="1200" dirty="0">
              <a:latin typeface="Calibri Light" panose="020F0302020204030204" pitchFamily="34" charset="0"/>
              <a:cs typeface="Calibri Light" panose="020F0302020204030204" pitchFamily="34" charset="0"/>
            </a:rPr>
            <a:t>Перетин кордону</a:t>
          </a:r>
          <a:r>
            <a:rPr lang="de-DE" sz="1800" b="0" i="0" kern="1200" dirty="0">
              <a:latin typeface="Calibri Light" panose="020F0302020204030204" pitchFamily="34" charset="0"/>
              <a:cs typeface="Calibri Light" panose="020F0302020204030204" pitchFamily="34" charset="0"/>
            </a:rPr>
            <a:t> „</a:t>
          </a:r>
          <a:r>
            <a:rPr lang="x-none" sz="1800" b="0" i="0" kern="1200" dirty="0">
              <a:latin typeface="Calibri Light" panose="020F0302020204030204" pitchFamily="34" charset="0"/>
              <a:cs typeface="Calibri Light" panose="020F0302020204030204" pitchFamily="34" charset="0"/>
            </a:rPr>
            <a:t>з</a:t>
          </a:r>
          <a:r>
            <a:rPr lang="de-DE" sz="1800" b="0" i="0" kern="1200" dirty="0">
              <a:latin typeface="Calibri Light" panose="020F0302020204030204" pitchFamily="34" charset="0"/>
              <a:cs typeface="Calibri Light" panose="020F0302020204030204" pitchFamily="34" charset="0"/>
            </a:rPr>
            <a:t>“</a:t>
          </a:r>
          <a:r>
            <a:rPr lang="x-none" sz="1800" b="0" i="0" kern="1200" dirty="0">
              <a:latin typeface="Calibri Light" panose="020F0302020204030204" pitchFamily="34" charset="0"/>
              <a:cs typeface="Calibri Light" panose="020F0302020204030204" pitchFamily="34" charset="0"/>
            </a:rPr>
            <a:t> 6 983 041</a:t>
          </a:r>
          <a:endParaRPr lang="en-US" sz="1800" b="0" i="0" kern="1200" dirty="0">
            <a:latin typeface="Calibri Light" panose="020F0302020204030204" pitchFamily="34" charset="0"/>
            <a:cs typeface="Calibri Light" panose="020F0302020204030204" pitchFamily="34" charset="0"/>
          </a:endParaRPr>
        </a:p>
      </dsp:txBody>
      <dsp:txXfrm>
        <a:off x="410547" y="1060773"/>
        <a:ext cx="5263475" cy="559396"/>
      </dsp:txXfrm>
    </dsp:sp>
    <dsp:sp modelId="{FFA783BE-A83E-EA49-99B5-31FFE9CAC2C7}">
      <dsp:nvSpPr>
        <dsp:cNvPr id="0" name=""/>
        <dsp:cNvSpPr/>
      </dsp:nvSpPr>
      <dsp:spPr>
        <a:xfrm>
          <a:off x="0" y="2293031"/>
          <a:ext cx="7605713" cy="529200"/>
        </a:xfrm>
        <a:prstGeom prst="rect">
          <a:avLst/>
        </a:prstGeom>
        <a:solidFill>
          <a:schemeClr val="lt1">
            <a:alpha val="90000"/>
            <a:hueOff val="0"/>
            <a:satOff val="0"/>
            <a:lumOff val="0"/>
            <a:alphaOff val="0"/>
          </a:schemeClr>
        </a:solidFill>
        <a:ln w="6350" cap="flat" cmpd="sng" algn="ctr">
          <a:solidFill>
            <a:schemeClr val="accent3">
              <a:shade val="80000"/>
              <a:hueOff val="0"/>
              <a:satOff val="0"/>
              <a:lumOff val="7637"/>
              <a:alphaOff val="0"/>
            </a:schemeClr>
          </a:solidFill>
          <a:prstDash val="solid"/>
          <a:miter lim="800000"/>
        </a:ln>
        <a:effectLst/>
      </dsp:spPr>
      <dsp:style>
        <a:lnRef idx="1">
          <a:scrgbClr r="0" g="0" b="0"/>
        </a:lnRef>
        <a:fillRef idx="1">
          <a:scrgbClr r="0" g="0" b="0"/>
        </a:fillRef>
        <a:effectRef idx="0">
          <a:scrgbClr r="0" g="0" b="0"/>
        </a:effectRef>
        <a:fontRef idx="minor"/>
      </dsp:style>
    </dsp:sp>
    <dsp:sp modelId="{B2DC8717-2174-1E40-8DB9-7FF74EB4ADF7}">
      <dsp:nvSpPr>
        <dsp:cNvPr id="0" name=""/>
        <dsp:cNvSpPr/>
      </dsp:nvSpPr>
      <dsp:spPr>
        <a:xfrm>
          <a:off x="380285" y="1983071"/>
          <a:ext cx="5323999" cy="619920"/>
        </a:xfrm>
        <a:prstGeom prst="roundRect">
          <a:avLst/>
        </a:prstGeom>
        <a:gradFill rotWithShape="0">
          <a:gsLst>
            <a:gs pos="0">
              <a:schemeClr val="accent3">
                <a:shade val="80000"/>
                <a:hueOff val="0"/>
                <a:satOff val="0"/>
                <a:lumOff val="7637"/>
                <a:alphaOff val="0"/>
                <a:lumMod val="110000"/>
                <a:satMod val="105000"/>
                <a:tint val="67000"/>
              </a:schemeClr>
            </a:gs>
            <a:gs pos="50000">
              <a:schemeClr val="accent3">
                <a:shade val="80000"/>
                <a:hueOff val="0"/>
                <a:satOff val="0"/>
                <a:lumOff val="7637"/>
                <a:alphaOff val="0"/>
                <a:lumMod val="105000"/>
                <a:satMod val="103000"/>
                <a:tint val="73000"/>
              </a:schemeClr>
            </a:gs>
            <a:gs pos="100000">
              <a:schemeClr val="accent3">
                <a:shade val="80000"/>
                <a:hueOff val="0"/>
                <a:satOff val="0"/>
                <a:lumOff val="763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234" tIns="0" rIns="201234" bIns="0" numCol="1" spcCol="1270" anchor="ctr" anchorCtr="0">
          <a:noAutofit/>
        </a:bodyPr>
        <a:lstStyle/>
        <a:p>
          <a:pPr lvl="0" algn="l" defTabSz="800100">
            <a:lnSpc>
              <a:spcPct val="90000"/>
            </a:lnSpc>
            <a:spcBef>
              <a:spcPct val="0"/>
            </a:spcBef>
            <a:spcAft>
              <a:spcPct val="35000"/>
            </a:spcAft>
          </a:pPr>
          <a:r>
            <a:rPr lang="x-none" sz="1800" b="0" i="0" kern="1200" dirty="0">
              <a:latin typeface="Calibri Light" panose="020F0302020204030204" pitchFamily="34" charset="0"/>
              <a:cs typeface="Calibri Light" panose="020F0302020204030204" pitchFamily="34" charset="0"/>
            </a:rPr>
            <a:t>Перетин кордону </a:t>
          </a:r>
          <a:r>
            <a:rPr lang="de-DE" sz="1800" b="0" i="0" kern="1200" dirty="0">
              <a:latin typeface="Calibri Light" panose="020F0302020204030204" pitchFamily="34" charset="0"/>
              <a:cs typeface="Calibri Light" panose="020F0302020204030204" pitchFamily="34" charset="0"/>
            </a:rPr>
            <a:t> „</a:t>
          </a:r>
          <a:r>
            <a:rPr lang="x-none" sz="1800" b="0" i="0" kern="1200" dirty="0">
              <a:latin typeface="Calibri Light" panose="020F0302020204030204" pitchFamily="34" charset="0"/>
              <a:cs typeface="Calibri Light" panose="020F0302020204030204" pitchFamily="34" charset="0"/>
            </a:rPr>
            <a:t>до</a:t>
          </a:r>
          <a:r>
            <a:rPr lang="de-DE" sz="1800" b="0" i="0" kern="1200" dirty="0">
              <a:latin typeface="Calibri Light" panose="020F0302020204030204" pitchFamily="34" charset="0"/>
              <a:cs typeface="Calibri Light" panose="020F0302020204030204" pitchFamily="34" charset="0"/>
            </a:rPr>
            <a:t>“ 2102 047</a:t>
          </a:r>
          <a:endParaRPr lang="x-none" sz="1800" b="0" i="0" kern="1200" dirty="0">
            <a:latin typeface="Calibri Light" panose="020F0302020204030204" pitchFamily="34" charset="0"/>
            <a:cs typeface="Calibri Light" panose="020F0302020204030204" pitchFamily="34" charset="0"/>
          </a:endParaRPr>
        </a:p>
      </dsp:txBody>
      <dsp:txXfrm>
        <a:off x="410547" y="2013333"/>
        <a:ext cx="5263475" cy="559396"/>
      </dsp:txXfrm>
    </dsp:sp>
    <dsp:sp modelId="{E5BB348A-59A1-D847-8233-FBE99388222D}">
      <dsp:nvSpPr>
        <dsp:cNvPr id="0" name=""/>
        <dsp:cNvSpPr/>
      </dsp:nvSpPr>
      <dsp:spPr>
        <a:xfrm>
          <a:off x="0" y="3245591"/>
          <a:ext cx="7605713" cy="529200"/>
        </a:xfrm>
        <a:prstGeom prst="rect">
          <a:avLst/>
        </a:prstGeom>
        <a:solidFill>
          <a:schemeClr val="lt1">
            <a:alpha val="90000"/>
            <a:hueOff val="0"/>
            <a:satOff val="0"/>
            <a:lumOff val="0"/>
            <a:alphaOff val="0"/>
          </a:schemeClr>
        </a:solidFill>
        <a:ln w="6350" cap="flat" cmpd="sng" algn="ctr">
          <a:solidFill>
            <a:schemeClr val="accent3">
              <a:shade val="80000"/>
              <a:hueOff val="0"/>
              <a:satOff val="0"/>
              <a:lumOff val="11455"/>
              <a:alphaOff val="0"/>
            </a:schemeClr>
          </a:solidFill>
          <a:prstDash val="solid"/>
          <a:miter lim="800000"/>
        </a:ln>
        <a:effectLst/>
      </dsp:spPr>
      <dsp:style>
        <a:lnRef idx="1">
          <a:scrgbClr r="0" g="0" b="0"/>
        </a:lnRef>
        <a:fillRef idx="1">
          <a:scrgbClr r="0" g="0" b="0"/>
        </a:fillRef>
        <a:effectRef idx="0">
          <a:scrgbClr r="0" g="0" b="0"/>
        </a:effectRef>
        <a:fontRef idx="minor"/>
      </dsp:style>
    </dsp:sp>
    <dsp:sp modelId="{9E6BD39F-A0B1-6E4B-9252-D415D39443E3}">
      <dsp:nvSpPr>
        <dsp:cNvPr id="0" name=""/>
        <dsp:cNvSpPr/>
      </dsp:nvSpPr>
      <dsp:spPr>
        <a:xfrm>
          <a:off x="380285" y="2935631"/>
          <a:ext cx="5323999" cy="619920"/>
        </a:xfrm>
        <a:prstGeom prst="roundRect">
          <a:avLst/>
        </a:prstGeom>
        <a:gradFill rotWithShape="0">
          <a:gsLst>
            <a:gs pos="0">
              <a:schemeClr val="accent3">
                <a:shade val="80000"/>
                <a:hueOff val="0"/>
                <a:satOff val="0"/>
                <a:lumOff val="11455"/>
                <a:alphaOff val="0"/>
                <a:lumMod val="110000"/>
                <a:satMod val="105000"/>
                <a:tint val="67000"/>
              </a:schemeClr>
            </a:gs>
            <a:gs pos="50000">
              <a:schemeClr val="accent3">
                <a:shade val="80000"/>
                <a:hueOff val="0"/>
                <a:satOff val="0"/>
                <a:lumOff val="11455"/>
                <a:alphaOff val="0"/>
                <a:lumMod val="105000"/>
                <a:satMod val="103000"/>
                <a:tint val="73000"/>
              </a:schemeClr>
            </a:gs>
            <a:gs pos="100000">
              <a:schemeClr val="accent3">
                <a:shade val="80000"/>
                <a:hueOff val="0"/>
                <a:satOff val="0"/>
                <a:lumOff val="1145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234" tIns="0" rIns="201234" bIns="0" numCol="1" spcCol="1270" anchor="ctr" anchorCtr="0">
          <a:noAutofit/>
        </a:bodyPr>
        <a:lstStyle/>
        <a:p>
          <a:pPr lvl="0" algn="l" defTabSz="800100">
            <a:lnSpc>
              <a:spcPct val="90000"/>
            </a:lnSpc>
            <a:spcBef>
              <a:spcPct val="0"/>
            </a:spcBef>
            <a:spcAft>
              <a:spcPct val="35000"/>
            </a:spcAft>
          </a:pPr>
          <a:r>
            <a:rPr lang="ru-RU" sz="1800" b="0" i="0" kern="1200" dirty="0" err="1">
              <a:latin typeface="Calibri Light" panose="020F0302020204030204" pitchFamily="34" charset="0"/>
              <a:cs typeface="Calibri Light" panose="020F0302020204030204" pitchFamily="34" charset="0"/>
            </a:rPr>
            <a:t>Близько</a:t>
          </a:r>
          <a:r>
            <a:rPr lang="ru-RU" sz="1800" b="0" i="0" kern="1200" dirty="0">
              <a:latin typeface="Calibri Light" panose="020F0302020204030204" pitchFamily="34" charset="0"/>
              <a:cs typeface="Calibri Light" panose="020F0302020204030204" pitchFamily="34" charset="0"/>
            </a:rPr>
            <a:t> 90</a:t>
          </a:r>
          <a:r>
            <a:rPr lang="de-DE" sz="1800" b="0" i="0" kern="1200" dirty="0">
              <a:latin typeface="Calibri Light" panose="020F0302020204030204" pitchFamily="34" charset="0"/>
              <a:cs typeface="Calibri Light" panose="020F0302020204030204" pitchFamily="34" charset="0"/>
            </a:rPr>
            <a:t>% – </a:t>
          </a:r>
          <a:r>
            <a:rPr lang="uk-UA" sz="1800" b="0" i="0" kern="1200" dirty="0">
              <a:latin typeface="Calibri Light" panose="020F0302020204030204" pitchFamily="34" charset="0"/>
              <a:cs typeface="Calibri Light" panose="020F0302020204030204" pitchFamily="34" charset="0"/>
            </a:rPr>
            <a:t>жінки та діти</a:t>
          </a:r>
          <a:endParaRPr lang="ru-RU" sz="1800" b="0" i="0" kern="1200" dirty="0">
            <a:latin typeface="Calibri Light" panose="020F0302020204030204" pitchFamily="34" charset="0"/>
            <a:cs typeface="Calibri Light" panose="020F0302020204030204" pitchFamily="34" charset="0"/>
          </a:endParaRPr>
        </a:p>
      </dsp:txBody>
      <dsp:txXfrm>
        <a:off x="410547" y="2965893"/>
        <a:ext cx="5263475" cy="559396"/>
      </dsp:txXfrm>
    </dsp:sp>
    <dsp:sp modelId="{3C6AE7FA-574E-5A4E-B0C8-31EA1A55E1F0}">
      <dsp:nvSpPr>
        <dsp:cNvPr id="0" name=""/>
        <dsp:cNvSpPr/>
      </dsp:nvSpPr>
      <dsp:spPr>
        <a:xfrm>
          <a:off x="0" y="4198151"/>
          <a:ext cx="7605713" cy="529200"/>
        </a:xfrm>
        <a:prstGeom prst="rect">
          <a:avLst/>
        </a:prstGeom>
        <a:solidFill>
          <a:schemeClr val="lt1">
            <a:alpha val="90000"/>
            <a:hueOff val="0"/>
            <a:satOff val="0"/>
            <a:lumOff val="0"/>
            <a:alphaOff val="0"/>
          </a:schemeClr>
        </a:solidFill>
        <a:ln w="6350" cap="flat" cmpd="sng" algn="ctr">
          <a:solidFill>
            <a:schemeClr val="accent3">
              <a:shade val="80000"/>
              <a:hueOff val="0"/>
              <a:satOff val="0"/>
              <a:lumOff val="15274"/>
              <a:alphaOff val="0"/>
            </a:schemeClr>
          </a:solidFill>
          <a:prstDash val="solid"/>
          <a:miter lim="800000"/>
        </a:ln>
        <a:effectLst/>
      </dsp:spPr>
      <dsp:style>
        <a:lnRef idx="1">
          <a:scrgbClr r="0" g="0" b="0"/>
        </a:lnRef>
        <a:fillRef idx="1">
          <a:scrgbClr r="0" g="0" b="0"/>
        </a:fillRef>
        <a:effectRef idx="0">
          <a:scrgbClr r="0" g="0" b="0"/>
        </a:effectRef>
        <a:fontRef idx="minor"/>
      </dsp:style>
    </dsp:sp>
    <dsp:sp modelId="{4B0CBB0D-E1B6-D94B-830B-8288D83B3E94}">
      <dsp:nvSpPr>
        <dsp:cNvPr id="0" name=""/>
        <dsp:cNvSpPr/>
      </dsp:nvSpPr>
      <dsp:spPr>
        <a:xfrm>
          <a:off x="380285" y="3888191"/>
          <a:ext cx="5323999" cy="619920"/>
        </a:xfrm>
        <a:prstGeom prst="roundRect">
          <a:avLst/>
        </a:prstGeom>
        <a:gradFill rotWithShape="0">
          <a:gsLst>
            <a:gs pos="0">
              <a:schemeClr val="accent3">
                <a:shade val="80000"/>
                <a:hueOff val="0"/>
                <a:satOff val="0"/>
                <a:lumOff val="15274"/>
                <a:alphaOff val="0"/>
                <a:lumMod val="110000"/>
                <a:satMod val="105000"/>
                <a:tint val="67000"/>
              </a:schemeClr>
            </a:gs>
            <a:gs pos="50000">
              <a:schemeClr val="accent3">
                <a:shade val="80000"/>
                <a:hueOff val="0"/>
                <a:satOff val="0"/>
                <a:lumOff val="15274"/>
                <a:alphaOff val="0"/>
                <a:lumMod val="105000"/>
                <a:satMod val="103000"/>
                <a:tint val="73000"/>
              </a:schemeClr>
            </a:gs>
            <a:gs pos="100000">
              <a:schemeClr val="accent3">
                <a:shade val="80000"/>
                <a:hueOff val="0"/>
                <a:satOff val="0"/>
                <a:lumOff val="1527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234" tIns="0" rIns="201234" bIns="0" numCol="1" spcCol="1270" anchor="ctr" anchorCtr="0">
          <a:noAutofit/>
        </a:bodyPr>
        <a:lstStyle/>
        <a:p>
          <a:pPr lvl="0" algn="l" defTabSz="800100">
            <a:lnSpc>
              <a:spcPct val="90000"/>
            </a:lnSpc>
            <a:spcBef>
              <a:spcPct val="0"/>
            </a:spcBef>
            <a:spcAft>
              <a:spcPct val="35000"/>
            </a:spcAft>
          </a:pPr>
          <a:r>
            <a:rPr lang="uk-UA" sz="1800" b="0" i="0" u="none" kern="1200" dirty="0">
              <a:latin typeface="Calibri Light" panose="020F0302020204030204" pitchFamily="34" charset="0"/>
              <a:cs typeface="Calibri Light" panose="020F0302020204030204" pitchFamily="34" charset="0"/>
            </a:rPr>
            <a:t>По країні </a:t>
          </a:r>
          <a:r>
            <a:rPr lang="de-DE" sz="1800" b="0" i="0" u="none" kern="1200" dirty="0">
              <a:latin typeface="Calibri Light" panose="020F0302020204030204" pitchFamily="34" charset="0"/>
              <a:cs typeface="Calibri Light" panose="020F0302020204030204" pitchFamily="34" charset="0"/>
            </a:rPr>
            <a:t>– </a:t>
          </a:r>
          <a:r>
            <a:rPr lang="ru-RU" sz="1800" b="0" i="0" u="none" kern="1200" dirty="0" err="1">
              <a:latin typeface="Calibri Light" panose="020F0302020204030204" pitchFamily="34" charset="0"/>
              <a:cs typeface="Calibri Light" panose="020F0302020204030204" pitchFamily="34" charset="0"/>
            </a:rPr>
            <a:t>близько</a:t>
          </a:r>
          <a:r>
            <a:rPr lang="ru-RU" sz="1800" b="0" i="0" u="none" kern="1200" dirty="0">
              <a:latin typeface="Calibri Light" panose="020F0302020204030204" pitchFamily="34" charset="0"/>
              <a:cs typeface="Calibri Light" panose="020F0302020204030204" pitchFamily="34" charset="0"/>
            </a:rPr>
            <a:t> 8 млн</a:t>
          </a:r>
          <a:endParaRPr lang="de" sz="1800" b="0" i="0" u="none" kern="1200" dirty="0">
            <a:latin typeface="Calibri Light" panose="020F0302020204030204" pitchFamily="34" charset="0"/>
            <a:cs typeface="Calibri Light" panose="020F0302020204030204" pitchFamily="34" charset="0"/>
          </a:endParaRPr>
        </a:p>
      </dsp:txBody>
      <dsp:txXfrm>
        <a:off x="410547" y="3918453"/>
        <a:ext cx="5263475" cy="559396"/>
      </dsp:txXfrm>
    </dsp:sp>
    <dsp:sp modelId="{EFA8365B-6614-DF44-9DDB-D2647C3C93AA}">
      <dsp:nvSpPr>
        <dsp:cNvPr id="0" name=""/>
        <dsp:cNvSpPr/>
      </dsp:nvSpPr>
      <dsp:spPr>
        <a:xfrm>
          <a:off x="0" y="5150711"/>
          <a:ext cx="7605713" cy="529200"/>
        </a:xfrm>
        <a:prstGeom prst="rect">
          <a:avLst/>
        </a:prstGeom>
        <a:solidFill>
          <a:schemeClr val="lt1">
            <a:alpha val="90000"/>
            <a:hueOff val="0"/>
            <a:satOff val="0"/>
            <a:lumOff val="0"/>
            <a:alphaOff val="0"/>
          </a:schemeClr>
        </a:solidFill>
        <a:ln w="6350" cap="flat" cmpd="sng" algn="ctr">
          <a:solidFill>
            <a:schemeClr val="accent3">
              <a:shade val="80000"/>
              <a:hueOff val="0"/>
              <a:satOff val="0"/>
              <a:lumOff val="19092"/>
              <a:alphaOff val="0"/>
            </a:schemeClr>
          </a:solidFill>
          <a:prstDash val="solid"/>
          <a:miter lim="800000"/>
        </a:ln>
        <a:effectLst/>
      </dsp:spPr>
      <dsp:style>
        <a:lnRef idx="1">
          <a:scrgbClr r="0" g="0" b="0"/>
        </a:lnRef>
        <a:fillRef idx="1">
          <a:scrgbClr r="0" g="0" b="0"/>
        </a:fillRef>
        <a:effectRef idx="0">
          <a:scrgbClr r="0" g="0" b="0"/>
        </a:effectRef>
        <a:fontRef idx="minor"/>
      </dsp:style>
    </dsp:sp>
    <dsp:sp modelId="{B86E3452-4E22-1841-A0E8-157901CD68DE}">
      <dsp:nvSpPr>
        <dsp:cNvPr id="0" name=""/>
        <dsp:cNvSpPr/>
      </dsp:nvSpPr>
      <dsp:spPr>
        <a:xfrm>
          <a:off x="380285" y="4840751"/>
          <a:ext cx="5323999" cy="619920"/>
        </a:xfrm>
        <a:prstGeom prst="roundRect">
          <a:avLst/>
        </a:prstGeom>
        <a:gradFill rotWithShape="0">
          <a:gsLst>
            <a:gs pos="0">
              <a:schemeClr val="accent3">
                <a:shade val="80000"/>
                <a:hueOff val="0"/>
                <a:satOff val="0"/>
                <a:lumOff val="19092"/>
                <a:alphaOff val="0"/>
                <a:lumMod val="110000"/>
                <a:satMod val="105000"/>
                <a:tint val="67000"/>
              </a:schemeClr>
            </a:gs>
            <a:gs pos="50000">
              <a:schemeClr val="accent3">
                <a:shade val="80000"/>
                <a:hueOff val="0"/>
                <a:satOff val="0"/>
                <a:lumOff val="19092"/>
                <a:alphaOff val="0"/>
                <a:lumMod val="105000"/>
                <a:satMod val="103000"/>
                <a:tint val="73000"/>
              </a:schemeClr>
            </a:gs>
            <a:gs pos="100000">
              <a:schemeClr val="accent3">
                <a:shade val="80000"/>
                <a:hueOff val="0"/>
                <a:satOff val="0"/>
                <a:lumOff val="1909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1234" tIns="0" rIns="201234" bIns="0" numCol="1" spcCol="1270" anchor="ctr" anchorCtr="0">
          <a:noAutofit/>
        </a:bodyPr>
        <a:lstStyle/>
        <a:p>
          <a:pPr lvl="0" algn="l" defTabSz="800100">
            <a:lnSpc>
              <a:spcPct val="90000"/>
            </a:lnSpc>
            <a:spcBef>
              <a:spcPct val="0"/>
            </a:spcBef>
            <a:spcAft>
              <a:spcPct val="35000"/>
            </a:spcAft>
          </a:pPr>
          <a:r>
            <a:rPr lang="ru-RU" sz="1800" b="0" i="0" kern="1200" dirty="0" err="1">
              <a:latin typeface="Calibri Light" panose="020F0302020204030204" pitchFamily="34" charset="0"/>
              <a:cs typeface="Calibri Light" panose="020F0302020204030204" pitchFamily="34" charset="0"/>
            </a:rPr>
            <a:t>Найвищий</a:t>
          </a:r>
          <a:r>
            <a:rPr lang="ru-RU" sz="1800" b="0" i="0" kern="1200" dirty="0">
              <a:latin typeface="Calibri Light" panose="020F0302020204030204" pitchFamily="34" charset="0"/>
              <a:cs typeface="Calibri Light" panose="020F0302020204030204" pitchFamily="34" charset="0"/>
            </a:rPr>
            <a:t> у </a:t>
          </a:r>
          <a:r>
            <a:rPr lang="ru-RU" sz="1800" b="0" i="0" kern="1200" dirty="0" err="1">
              <a:latin typeface="Calibri Light" panose="020F0302020204030204" pitchFamily="34" charset="0"/>
              <a:cs typeface="Calibri Light" panose="020F0302020204030204" pitchFamily="34" charset="0"/>
            </a:rPr>
            <a:t>світі</a:t>
          </a:r>
          <a:r>
            <a:rPr lang="ru-RU" sz="1800" b="0" i="0" kern="1200" dirty="0">
              <a:latin typeface="Calibri Light" panose="020F0302020204030204" pitchFamily="34" charset="0"/>
              <a:cs typeface="Calibri Light" panose="020F0302020204030204" pitchFamily="34" charset="0"/>
            </a:rPr>
            <a:t> </a:t>
          </a:r>
          <a:r>
            <a:rPr lang="ru-RU" sz="1800" b="0" i="0" kern="1200" dirty="0" err="1">
              <a:latin typeface="Calibri Light" panose="020F0302020204030204" pitchFamily="34" charset="0"/>
              <a:cs typeface="Calibri Light" panose="020F0302020204030204" pitchFamily="34" charset="0"/>
            </a:rPr>
            <a:t>рівень</a:t>
          </a:r>
          <a:r>
            <a:rPr lang="ru-RU" sz="1800" b="0" i="0" kern="1200" dirty="0">
              <a:latin typeface="Calibri Light" panose="020F0302020204030204" pitchFamily="34" charset="0"/>
              <a:cs typeface="Calibri Light" panose="020F0302020204030204" pitchFamily="34" charset="0"/>
            </a:rPr>
            <a:t> </a:t>
          </a:r>
          <a:r>
            <a:rPr lang="de-DE" sz="1800" b="0" i="0" kern="1200" dirty="0">
              <a:latin typeface="Calibri Light" panose="020F0302020204030204" pitchFamily="34" charset="0"/>
              <a:cs typeface="Calibri Light" panose="020F0302020204030204" pitchFamily="34" charset="0"/>
            </a:rPr>
            <a:t>„</a:t>
          </a:r>
          <a:r>
            <a:rPr lang="ru-RU" sz="1800" b="0" i="0" kern="1200" dirty="0" err="1">
              <a:latin typeface="Calibri Light" panose="020F0302020204030204" pitchFamily="34" charset="0"/>
              <a:cs typeface="Calibri Light" panose="020F0302020204030204" pitchFamily="34" charset="0"/>
            </a:rPr>
            <a:t>втечі</a:t>
          </a:r>
          <a:r>
            <a:rPr lang="de-DE" sz="1800" b="0" i="0" kern="1200" dirty="0">
              <a:latin typeface="Calibri Light" panose="020F0302020204030204" pitchFamily="34" charset="0"/>
              <a:cs typeface="Calibri Light" panose="020F0302020204030204" pitchFamily="34" charset="0"/>
            </a:rPr>
            <a:t>“</a:t>
          </a:r>
          <a:endParaRPr lang="ru-RU" sz="1800" b="0" i="0" kern="1200" dirty="0">
            <a:latin typeface="Calibri Light" panose="020F0302020204030204" pitchFamily="34" charset="0"/>
            <a:cs typeface="Calibri Light" panose="020F0302020204030204" pitchFamily="34" charset="0"/>
          </a:endParaRPr>
        </a:p>
      </dsp:txBody>
      <dsp:txXfrm>
        <a:off x="410547" y="4871013"/>
        <a:ext cx="5263475" cy="5593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14A80C-30EC-6B47-A26E-28EE5C8E3F32}">
      <dsp:nvSpPr>
        <dsp:cNvPr id="0" name=""/>
        <dsp:cNvSpPr/>
      </dsp:nvSpPr>
      <dsp:spPr>
        <a:xfrm>
          <a:off x="97517" y="0"/>
          <a:ext cx="265882" cy="566429"/>
        </a:xfrm>
        <a:prstGeom prst="upArrow">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C41C4D-A94D-1446-846C-1F1010BE8AC2}">
      <dsp:nvSpPr>
        <dsp:cNvPr id="0" name=""/>
        <dsp:cNvSpPr/>
      </dsp:nvSpPr>
      <dsp:spPr>
        <a:xfrm>
          <a:off x="575812" y="189023"/>
          <a:ext cx="1105762" cy="1883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0" rIns="113792" bIns="113792" numCol="1" spcCol="1270" anchor="ctr" anchorCtr="0">
          <a:noAutofit/>
        </a:bodyPr>
        <a:lstStyle/>
        <a:p>
          <a:pPr lvl="0" algn="l" defTabSz="711200">
            <a:lnSpc>
              <a:spcPct val="90000"/>
            </a:lnSpc>
            <a:spcBef>
              <a:spcPct val="0"/>
            </a:spcBef>
            <a:spcAft>
              <a:spcPct val="35000"/>
            </a:spcAft>
            <a:buNone/>
          </a:pPr>
          <a:endParaRPr lang="ru-RU" sz="1600" kern="1200" dirty="0">
            <a:solidFill>
              <a:schemeClr val="tx1"/>
            </a:solidFill>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ru-RU" sz="1600" kern="1200" dirty="0">
              <a:solidFill>
                <a:schemeClr val="tx1"/>
              </a:solidFill>
              <a:latin typeface="Calibri" panose="020F0502020204030204" pitchFamily="34" charset="0"/>
              <a:cs typeface="Calibri" panose="020F0502020204030204" pitchFamily="34" charset="0"/>
            </a:rPr>
            <a:t>3 690 089</a:t>
          </a:r>
        </a:p>
      </dsp:txBody>
      <dsp:txXfrm>
        <a:off x="575812" y="189023"/>
        <a:ext cx="1105762" cy="188383"/>
      </dsp:txXfrm>
    </dsp:sp>
    <dsp:sp modelId="{5A2D8B8E-6A89-8E47-BF1E-E44D1DEFCF32}">
      <dsp:nvSpPr>
        <dsp:cNvPr id="0" name=""/>
        <dsp:cNvSpPr/>
      </dsp:nvSpPr>
      <dsp:spPr>
        <a:xfrm>
          <a:off x="281108" y="613632"/>
          <a:ext cx="289666" cy="566429"/>
        </a:xfrm>
        <a:prstGeom prst="downArrow">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F5218B-C667-5841-ACC7-04AB2A87E88C}">
      <dsp:nvSpPr>
        <dsp:cNvPr id="0" name=""/>
        <dsp:cNvSpPr/>
      </dsp:nvSpPr>
      <dsp:spPr>
        <a:xfrm>
          <a:off x="771295" y="767148"/>
          <a:ext cx="1105762" cy="259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0" rIns="113792" bIns="113792" numCol="1" spcCol="1270" anchor="ctr" anchorCtr="0">
          <a:noAutofit/>
        </a:bodyPr>
        <a:lstStyle/>
        <a:p>
          <a:pPr lvl="0" algn="l" defTabSz="711200">
            <a:lnSpc>
              <a:spcPct val="90000"/>
            </a:lnSpc>
            <a:spcBef>
              <a:spcPct val="0"/>
            </a:spcBef>
            <a:spcAft>
              <a:spcPct val="35000"/>
            </a:spcAft>
            <a:buNone/>
          </a:pPr>
          <a:endParaRPr lang="ru-RU" sz="1600" kern="1200" dirty="0">
            <a:solidFill>
              <a:schemeClr val="tx1"/>
            </a:solidFill>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ru-RU" sz="1600" kern="1200" dirty="0">
              <a:solidFill>
                <a:schemeClr val="tx1"/>
              </a:solidFill>
              <a:latin typeface="Calibri" panose="020F0502020204030204" pitchFamily="34" charset="0"/>
              <a:cs typeface="Calibri" panose="020F0502020204030204" pitchFamily="34" charset="0"/>
            </a:rPr>
            <a:t>1 512 192</a:t>
          </a:r>
        </a:p>
      </dsp:txBody>
      <dsp:txXfrm>
        <a:off x="771295" y="767148"/>
        <a:ext cx="1105762" cy="2593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14A80C-30EC-6B47-A26E-28EE5C8E3F32}">
      <dsp:nvSpPr>
        <dsp:cNvPr id="0" name=""/>
        <dsp:cNvSpPr/>
      </dsp:nvSpPr>
      <dsp:spPr>
        <a:xfrm>
          <a:off x="195259" y="0"/>
          <a:ext cx="265882" cy="1180062"/>
        </a:xfrm>
        <a:prstGeom prst="upArrow">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C41C4D-A94D-1446-846C-1F1010BE8AC2}">
      <dsp:nvSpPr>
        <dsp:cNvPr id="0" name=""/>
        <dsp:cNvSpPr/>
      </dsp:nvSpPr>
      <dsp:spPr>
        <a:xfrm>
          <a:off x="673553" y="393798"/>
          <a:ext cx="1105762" cy="392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0" rIns="113792" bIns="113792" numCol="1" spcCol="1270" anchor="ctr" anchorCtr="0">
          <a:noAutofit/>
        </a:bodyPr>
        <a:lstStyle/>
        <a:p>
          <a:pPr lvl="0" algn="l" defTabSz="711200">
            <a:lnSpc>
              <a:spcPct val="90000"/>
            </a:lnSpc>
            <a:spcBef>
              <a:spcPct val="0"/>
            </a:spcBef>
            <a:spcAft>
              <a:spcPct val="35000"/>
            </a:spcAft>
            <a:buNone/>
          </a:pPr>
          <a:endParaRPr lang="ru-RU" sz="1600" kern="1200" dirty="0">
            <a:solidFill>
              <a:schemeClr val="tx1"/>
            </a:solidFill>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ru-RU" sz="1600" kern="1200" dirty="0">
              <a:solidFill>
                <a:schemeClr val="tx1"/>
              </a:solidFill>
              <a:latin typeface="Calibri" panose="020F0502020204030204" pitchFamily="34" charset="0"/>
              <a:cs typeface="Calibri" panose="020F0502020204030204" pitchFamily="34" charset="0"/>
            </a:rPr>
            <a:t>1 041 095</a:t>
          </a:r>
        </a:p>
      </dsp:txBody>
      <dsp:txXfrm>
        <a:off x="673553" y="393798"/>
        <a:ext cx="1105762" cy="3924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14A80C-30EC-6B47-A26E-28EE5C8E3F32}">
      <dsp:nvSpPr>
        <dsp:cNvPr id="0" name=""/>
        <dsp:cNvSpPr/>
      </dsp:nvSpPr>
      <dsp:spPr>
        <a:xfrm>
          <a:off x="195259" y="0"/>
          <a:ext cx="265882" cy="1180062"/>
        </a:xfrm>
        <a:prstGeom prst="upArrow">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C41C4D-A94D-1446-846C-1F1010BE8AC2}">
      <dsp:nvSpPr>
        <dsp:cNvPr id="0" name=""/>
        <dsp:cNvSpPr/>
      </dsp:nvSpPr>
      <dsp:spPr>
        <a:xfrm>
          <a:off x="673553" y="393798"/>
          <a:ext cx="1105762" cy="392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0" rIns="113792" bIns="113792" numCol="1" spcCol="1270" anchor="ctr" anchorCtr="0">
          <a:noAutofit/>
        </a:bodyPr>
        <a:lstStyle/>
        <a:p>
          <a:pPr lvl="0" algn="l" defTabSz="711200">
            <a:lnSpc>
              <a:spcPct val="90000"/>
            </a:lnSpc>
            <a:spcBef>
              <a:spcPct val="0"/>
            </a:spcBef>
            <a:spcAft>
              <a:spcPct val="35000"/>
            </a:spcAft>
            <a:buNone/>
          </a:pPr>
          <a:endParaRPr lang="ru-RU" sz="1600" kern="1200" dirty="0">
            <a:solidFill>
              <a:schemeClr val="tx1"/>
            </a:solidFill>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ru-RU" sz="1600" kern="1200" dirty="0">
              <a:solidFill>
                <a:schemeClr val="tx1"/>
              </a:solidFill>
              <a:latin typeface="Calibri" panose="020F0502020204030204" pitchFamily="34" charset="0"/>
              <a:cs typeface="Calibri" panose="020F0502020204030204" pitchFamily="34" charset="0"/>
            </a:rPr>
            <a:t>698 420</a:t>
          </a:r>
        </a:p>
      </dsp:txBody>
      <dsp:txXfrm>
        <a:off x="673553" y="393798"/>
        <a:ext cx="1105762" cy="39246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14A80C-30EC-6B47-A26E-28EE5C8E3F32}">
      <dsp:nvSpPr>
        <dsp:cNvPr id="0" name=""/>
        <dsp:cNvSpPr/>
      </dsp:nvSpPr>
      <dsp:spPr>
        <a:xfrm>
          <a:off x="97517" y="0"/>
          <a:ext cx="265882" cy="566429"/>
        </a:xfrm>
        <a:prstGeom prst="upArrow">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C41C4D-A94D-1446-846C-1F1010BE8AC2}">
      <dsp:nvSpPr>
        <dsp:cNvPr id="0" name=""/>
        <dsp:cNvSpPr/>
      </dsp:nvSpPr>
      <dsp:spPr>
        <a:xfrm>
          <a:off x="575812" y="189023"/>
          <a:ext cx="1105762" cy="1883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0" rIns="113792" bIns="113792" numCol="1" spcCol="1270" anchor="ctr" anchorCtr="0">
          <a:noAutofit/>
        </a:bodyPr>
        <a:lstStyle/>
        <a:p>
          <a:pPr lvl="0" algn="l" defTabSz="711200">
            <a:lnSpc>
              <a:spcPct val="90000"/>
            </a:lnSpc>
            <a:spcBef>
              <a:spcPct val="0"/>
            </a:spcBef>
            <a:spcAft>
              <a:spcPct val="35000"/>
            </a:spcAft>
            <a:buNone/>
          </a:pPr>
          <a:endParaRPr lang="ru-RU" sz="1600" kern="1200" dirty="0">
            <a:solidFill>
              <a:schemeClr val="tx1"/>
            </a:solidFill>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ru-RU" sz="1600" kern="1200" dirty="0">
              <a:solidFill>
                <a:schemeClr val="tx1"/>
              </a:solidFill>
              <a:latin typeface="Calibri" panose="020F0502020204030204" pitchFamily="34" charset="0"/>
              <a:cs typeface="Calibri" panose="020F0502020204030204" pitchFamily="34" charset="0"/>
            </a:rPr>
            <a:t>587 219</a:t>
          </a:r>
        </a:p>
      </dsp:txBody>
      <dsp:txXfrm>
        <a:off x="575812" y="189023"/>
        <a:ext cx="1105762" cy="188383"/>
      </dsp:txXfrm>
    </dsp:sp>
    <dsp:sp modelId="{5A2D8B8E-6A89-8E47-BF1E-E44D1DEFCF32}">
      <dsp:nvSpPr>
        <dsp:cNvPr id="0" name=""/>
        <dsp:cNvSpPr/>
      </dsp:nvSpPr>
      <dsp:spPr>
        <a:xfrm>
          <a:off x="281108" y="613632"/>
          <a:ext cx="289666" cy="566429"/>
        </a:xfrm>
        <a:prstGeom prst="downArrow">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F5218B-C667-5841-ACC7-04AB2A87E88C}">
      <dsp:nvSpPr>
        <dsp:cNvPr id="0" name=""/>
        <dsp:cNvSpPr/>
      </dsp:nvSpPr>
      <dsp:spPr>
        <a:xfrm>
          <a:off x="771295" y="767148"/>
          <a:ext cx="1105762" cy="259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0" rIns="113792" bIns="113792" numCol="1" spcCol="1270" anchor="ctr" anchorCtr="0">
          <a:noAutofit/>
        </a:bodyPr>
        <a:lstStyle/>
        <a:p>
          <a:pPr lvl="0" algn="l" defTabSz="711200">
            <a:lnSpc>
              <a:spcPct val="90000"/>
            </a:lnSpc>
            <a:spcBef>
              <a:spcPct val="0"/>
            </a:spcBef>
            <a:spcAft>
              <a:spcPct val="35000"/>
            </a:spcAft>
            <a:buNone/>
          </a:pPr>
          <a:endParaRPr lang="ru-RU" sz="1600" kern="1200" dirty="0">
            <a:solidFill>
              <a:schemeClr val="tx1"/>
            </a:solidFill>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ru-RU" sz="1600" kern="1200" dirty="0">
              <a:solidFill>
                <a:schemeClr val="tx1"/>
              </a:solidFill>
              <a:latin typeface="Calibri" panose="020F0502020204030204" pitchFamily="34" charset="0"/>
              <a:cs typeface="Calibri" panose="020F0502020204030204" pitchFamily="34" charset="0"/>
            </a:rPr>
            <a:t>283 475</a:t>
          </a:r>
        </a:p>
      </dsp:txBody>
      <dsp:txXfrm>
        <a:off x="771295" y="767148"/>
        <a:ext cx="1105762" cy="2593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14A80C-30EC-6B47-A26E-28EE5C8E3F32}">
      <dsp:nvSpPr>
        <dsp:cNvPr id="0" name=""/>
        <dsp:cNvSpPr/>
      </dsp:nvSpPr>
      <dsp:spPr>
        <a:xfrm>
          <a:off x="97517" y="0"/>
          <a:ext cx="265882" cy="591874"/>
        </a:xfrm>
        <a:prstGeom prst="upArrow">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C41C4D-A94D-1446-846C-1F1010BE8AC2}">
      <dsp:nvSpPr>
        <dsp:cNvPr id="0" name=""/>
        <dsp:cNvSpPr/>
      </dsp:nvSpPr>
      <dsp:spPr>
        <a:xfrm>
          <a:off x="575812" y="197514"/>
          <a:ext cx="1105762" cy="1968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0" rIns="113792" bIns="113792" numCol="1" spcCol="1270" anchor="ctr" anchorCtr="0">
          <a:noAutofit/>
        </a:bodyPr>
        <a:lstStyle/>
        <a:p>
          <a:pPr lvl="0" algn="l" defTabSz="711200">
            <a:lnSpc>
              <a:spcPct val="90000"/>
            </a:lnSpc>
            <a:spcBef>
              <a:spcPct val="0"/>
            </a:spcBef>
            <a:spcAft>
              <a:spcPct val="35000"/>
            </a:spcAft>
            <a:buNone/>
          </a:pPr>
          <a:endParaRPr lang="ru-RU" sz="1600" kern="1200" dirty="0">
            <a:solidFill>
              <a:schemeClr val="tx1"/>
            </a:solidFill>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ru-RU" sz="1600" kern="1200" dirty="0">
              <a:solidFill>
                <a:schemeClr val="tx1"/>
              </a:solidFill>
              <a:latin typeface="Calibri" panose="020F0502020204030204" pitchFamily="34" charset="0"/>
              <a:cs typeface="Calibri" panose="020F0502020204030204" pitchFamily="34" charset="0"/>
            </a:rPr>
            <a:t>483 306</a:t>
          </a:r>
        </a:p>
      </dsp:txBody>
      <dsp:txXfrm>
        <a:off x="575812" y="197514"/>
        <a:ext cx="1105762" cy="196845"/>
      </dsp:txXfrm>
    </dsp:sp>
    <dsp:sp modelId="{5A2D8B8E-6A89-8E47-BF1E-E44D1DEFCF32}">
      <dsp:nvSpPr>
        <dsp:cNvPr id="0" name=""/>
        <dsp:cNvSpPr/>
      </dsp:nvSpPr>
      <dsp:spPr>
        <a:xfrm>
          <a:off x="281108" y="641196"/>
          <a:ext cx="289666" cy="591874"/>
        </a:xfrm>
        <a:prstGeom prst="downArrow">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F5218B-C667-5841-ACC7-04AB2A87E88C}">
      <dsp:nvSpPr>
        <dsp:cNvPr id="0" name=""/>
        <dsp:cNvSpPr/>
      </dsp:nvSpPr>
      <dsp:spPr>
        <a:xfrm>
          <a:off x="771295" y="801609"/>
          <a:ext cx="1105762" cy="2710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0" rIns="113792" bIns="113792" numCol="1" spcCol="1270" anchor="ctr" anchorCtr="0">
          <a:noAutofit/>
        </a:bodyPr>
        <a:lstStyle/>
        <a:p>
          <a:pPr lvl="0" algn="l" defTabSz="711200">
            <a:lnSpc>
              <a:spcPct val="90000"/>
            </a:lnSpc>
            <a:spcBef>
              <a:spcPct val="0"/>
            </a:spcBef>
            <a:spcAft>
              <a:spcPct val="35000"/>
            </a:spcAft>
            <a:buNone/>
          </a:pPr>
          <a:endParaRPr lang="ru-RU" sz="1600" kern="1200" dirty="0">
            <a:solidFill>
              <a:schemeClr val="tx1"/>
            </a:solidFill>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ru-RU" sz="1600" kern="1200" dirty="0">
              <a:solidFill>
                <a:schemeClr val="tx1"/>
              </a:solidFill>
              <a:latin typeface="Calibri" panose="020F0502020204030204" pitchFamily="34" charset="0"/>
              <a:cs typeface="Calibri" panose="020F0502020204030204" pitchFamily="34" charset="0"/>
            </a:rPr>
            <a:t>110 313</a:t>
          </a:r>
        </a:p>
      </dsp:txBody>
      <dsp:txXfrm>
        <a:off x="771295" y="801609"/>
        <a:ext cx="1105762" cy="27104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14A80C-30EC-6B47-A26E-28EE5C8E3F32}">
      <dsp:nvSpPr>
        <dsp:cNvPr id="0" name=""/>
        <dsp:cNvSpPr/>
      </dsp:nvSpPr>
      <dsp:spPr>
        <a:xfrm>
          <a:off x="97517" y="0"/>
          <a:ext cx="265882" cy="566429"/>
        </a:xfrm>
        <a:prstGeom prst="upArrow">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C41C4D-A94D-1446-846C-1F1010BE8AC2}">
      <dsp:nvSpPr>
        <dsp:cNvPr id="0" name=""/>
        <dsp:cNvSpPr/>
      </dsp:nvSpPr>
      <dsp:spPr>
        <a:xfrm>
          <a:off x="575812" y="189023"/>
          <a:ext cx="1105762" cy="1883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0" rIns="113792" bIns="113792" numCol="1" spcCol="1270" anchor="ctr" anchorCtr="0">
          <a:noAutofit/>
        </a:bodyPr>
        <a:lstStyle/>
        <a:p>
          <a:pPr lvl="0" algn="l" defTabSz="711200">
            <a:lnSpc>
              <a:spcPct val="90000"/>
            </a:lnSpc>
            <a:spcBef>
              <a:spcPct val="0"/>
            </a:spcBef>
            <a:spcAft>
              <a:spcPct val="35000"/>
            </a:spcAft>
            <a:buNone/>
          </a:pPr>
          <a:endParaRPr lang="ru-RU" sz="1600" kern="1200" dirty="0">
            <a:solidFill>
              <a:schemeClr val="tx1"/>
            </a:solidFill>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ru-RU" sz="1600" kern="1200" dirty="0">
              <a:solidFill>
                <a:schemeClr val="tx1"/>
              </a:solidFill>
              <a:latin typeface="Calibri" panose="020F0502020204030204" pitchFamily="34" charset="0"/>
              <a:cs typeface="Calibri" panose="020F0502020204030204" pitchFamily="34" charset="0"/>
            </a:rPr>
            <a:t>196 067</a:t>
          </a:r>
        </a:p>
      </dsp:txBody>
      <dsp:txXfrm>
        <a:off x="575812" y="189023"/>
        <a:ext cx="1105762" cy="188383"/>
      </dsp:txXfrm>
    </dsp:sp>
    <dsp:sp modelId="{5A2D8B8E-6A89-8E47-BF1E-E44D1DEFCF32}">
      <dsp:nvSpPr>
        <dsp:cNvPr id="0" name=""/>
        <dsp:cNvSpPr/>
      </dsp:nvSpPr>
      <dsp:spPr>
        <a:xfrm>
          <a:off x="281108" y="613632"/>
          <a:ext cx="289666" cy="566429"/>
        </a:xfrm>
        <a:prstGeom prst="downArrow">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F5218B-C667-5841-ACC7-04AB2A87E88C}">
      <dsp:nvSpPr>
        <dsp:cNvPr id="0" name=""/>
        <dsp:cNvSpPr/>
      </dsp:nvSpPr>
      <dsp:spPr>
        <a:xfrm>
          <a:off x="771295" y="767148"/>
          <a:ext cx="1105762" cy="259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0" rIns="113792" bIns="113792" numCol="1" spcCol="1270" anchor="ctr" anchorCtr="0">
          <a:noAutofit/>
        </a:bodyPr>
        <a:lstStyle/>
        <a:p>
          <a:pPr lvl="0" algn="l" defTabSz="711200">
            <a:lnSpc>
              <a:spcPct val="90000"/>
            </a:lnSpc>
            <a:spcBef>
              <a:spcPct val="0"/>
            </a:spcBef>
            <a:spcAft>
              <a:spcPct val="35000"/>
            </a:spcAft>
            <a:buNone/>
          </a:pPr>
          <a:endParaRPr lang="ru-RU" sz="1600" kern="1200" dirty="0">
            <a:solidFill>
              <a:schemeClr val="tx1"/>
            </a:solidFill>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ru-RU" sz="1600" kern="1200" dirty="0">
              <a:solidFill>
                <a:schemeClr val="tx1"/>
              </a:solidFill>
              <a:latin typeface="Calibri" panose="020F0502020204030204" pitchFamily="34" charset="0"/>
              <a:cs typeface="Calibri" panose="020F0502020204030204" pitchFamily="34" charset="0"/>
            </a:rPr>
            <a:t>466 264 </a:t>
          </a:r>
        </a:p>
      </dsp:txBody>
      <dsp:txXfrm>
        <a:off x="771295" y="767148"/>
        <a:ext cx="1105762" cy="25939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D13B1D-3A41-644D-A5B2-FA4D7616DF68}">
      <dsp:nvSpPr>
        <dsp:cNvPr id="0" name=""/>
        <dsp:cNvSpPr/>
      </dsp:nvSpPr>
      <dsp:spPr>
        <a:xfrm rot="10800000">
          <a:off x="212315" y="0"/>
          <a:ext cx="197659" cy="1180062"/>
        </a:xfrm>
        <a:prstGeom prst="upArrow">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A7DC19-D6DA-8E4F-9E16-1FE9D561AD44}">
      <dsp:nvSpPr>
        <dsp:cNvPr id="0" name=""/>
        <dsp:cNvSpPr/>
      </dsp:nvSpPr>
      <dsp:spPr>
        <a:xfrm>
          <a:off x="656497" y="0"/>
          <a:ext cx="1105762" cy="1180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0" rIns="113792" bIns="113792" numCol="1" spcCol="1270" anchor="ctr" anchorCtr="0">
          <a:noAutofit/>
        </a:bodyPr>
        <a:lstStyle/>
        <a:p>
          <a:pPr lvl="0" algn="l" defTabSz="711200">
            <a:lnSpc>
              <a:spcPct val="90000"/>
            </a:lnSpc>
            <a:spcBef>
              <a:spcPct val="0"/>
            </a:spcBef>
            <a:spcAft>
              <a:spcPct val="35000"/>
            </a:spcAft>
            <a:buNone/>
          </a:pPr>
          <a:endParaRPr lang="ru-RU" sz="1600" kern="1200" dirty="0">
            <a:solidFill>
              <a:schemeClr val="tx1"/>
            </a:solidFill>
            <a:latin typeface="Calibri" panose="020F0502020204030204" pitchFamily="34" charset="0"/>
            <a:cs typeface="Calibri" panose="020F0502020204030204" pitchFamily="34" charset="0"/>
          </a:endParaRPr>
        </a:p>
        <a:p>
          <a:pPr marL="171450" lvl="1" indent="-171450" algn="l" defTabSz="711200">
            <a:lnSpc>
              <a:spcPct val="90000"/>
            </a:lnSpc>
            <a:spcBef>
              <a:spcPct val="0"/>
            </a:spcBef>
            <a:spcAft>
              <a:spcPct val="15000"/>
            </a:spcAft>
            <a:buChar char="••"/>
          </a:pPr>
          <a:r>
            <a:rPr lang="ru-RU" sz="1600" kern="1200" dirty="0">
              <a:solidFill>
                <a:schemeClr val="tx1"/>
              </a:solidFill>
              <a:latin typeface="Calibri" panose="020F0502020204030204" pitchFamily="34" charset="0"/>
              <a:cs typeface="Calibri" panose="020F0502020204030204" pitchFamily="34" charset="0"/>
            </a:rPr>
            <a:t>16 648</a:t>
          </a:r>
        </a:p>
      </dsp:txBody>
      <dsp:txXfrm>
        <a:off x="656497" y="0"/>
        <a:ext cx="1105762" cy="1180062"/>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D071E3E-C375-F860-A9FC-7C24A5A1A4FF}"/>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x-none"/>
          </a:p>
        </p:txBody>
      </p:sp>
      <p:sp>
        <p:nvSpPr>
          <p:cNvPr id="3" name="Подзаголовок 2">
            <a:extLst>
              <a:ext uri="{FF2B5EF4-FFF2-40B4-BE49-F238E27FC236}">
                <a16:creationId xmlns="" xmlns:a16="http://schemas.microsoft.com/office/drawing/2014/main" id="{49583DBD-2C3E-9E10-AA6A-46F307B6CE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x-none"/>
          </a:p>
        </p:txBody>
      </p:sp>
      <p:sp>
        <p:nvSpPr>
          <p:cNvPr id="4" name="Дата 3">
            <a:extLst>
              <a:ext uri="{FF2B5EF4-FFF2-40B4-BE49-F238E27FC236}">
                <a16:creationId xmlns="" xmlns:a16="http://schemas.microsoft.com/office/drawing/2014/main" id="{756AA69D-7B10-9749-AE1F-6EF7B136AAC8}"/>
              </a:ext>
            </a:extLst>
          </p:cNvPr>
          <p:cNvSpPr>
            <a:spLocks noGrp="1"/>
          </p:cNvSpPr>
          <p:nvPr>
            <p:ph type="dt" sz="half" idx="10"/>
          </p:nvPr>
        </p:nvSpPr>
        <p:spPr/>
        <p:txBody>
          <a:bodyPr/>
          <a:lstStyle/>
          <a:p>
            <a:fld id="{F481A142-DA77-4A5F-AD1F-14E6C18F0F5F}" type="datetime1">
              <a:rPr lang="en-US" smtClean="0"/>
              <a:t>6/26/2022</a:t>
            </a:fld>
            <a:endParaRPr lang="en-US" dirty="0"/>
          </a:p>
        </p:txBody>
      </p:sp>
      <p:sp>
        <p:nvSpPr>
          <p:cNvPr id="5" name="Нижний колонтитул 4">
            <a:extLst>
              <a:ext uri="{FF2B5EF4-FFF2-40B4-BE49-F238E27FC236}">
                <a16:creationId xmlns="" xmlns:a16="http://schemas.microsoft.com/office/drawing/2014/main" id="{5852D8F5-3438-577B-EFD0-A46B6D7C5102}"/>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 xmlns:a16="http://schemas.microsoft.com/office/drawing/2014/main" id="{B2616D45-502C-D4E7-F339-BE1925A5D8E9}"/>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163139514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CAE3974-8DE7-D829-635B-668F5F6D9845}"/>
              </a:ext>
            </a:extLst>
          </p:cNvPr>
          <p:cNvSpPr>
            <a:spLocks noGrp="1"/>
          </p:cNvSpPr>
          <p:nvPr>
            <p:ph type="title"/>
          </p:nvPr>
        </p:nvSpPr>
        <p:spPr/>
        <p:txBody>
          <a:bodyPr/>
          <a:lstStyle/>
          <a:p>
            <a:r>
              <a:rPr lang="ru-RU"/>
              <a:t>Образец заголовка</a:t>
            </a:r>
            <a:endParaRPr lang="x-none"/>
          </a:p>
        </p:txBody>
      </p:sp>
      <p:sp>
        <p:nvSpPr>
          <p:cNvPr id="3" name="Вертикальный текст 2">
            <a:extLst>
              <a:ext uri="{FF2B5EF4-FFF2-40B4-BE49-F238E27FC236}">
                <a16:creationId xmlns="" xmlns:a16="http://schemas.microsoft.com/office/drawing/2014/main" id="{F5DBBA45-A0D4-3CAF-4EC6-3692208D3028}"/>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 xmlns:a16="http://schemas.microsoft.com/office/drawing/2014/main" id="{79FBA978-2477-C1AB-CACA-1C2271D12EE6}"/>
              </a:ext>
            </a:extLst>
          </p:cNvPr>
          <p:cNvSpPr>
            <a:spLocks noGrp="1"/>
          </p:cNvSpPr>
          <p:nvPr>
            <p:ph type="dt" sz="half" idx="10"/>
          </p:nvPr>
        </p:nvSpPr>
        <p:spPr/>
        <p:txBody>
          <a:bodyPr/>
          <a:lstStyle/>
          <a:p>
            <a:fld id="{F481A142-DA77-4A5F-AD1F-14E6C18F0F5F}" type="datetime1">
              <a:rPr lang="en-US" smtClean="0"/>
              <a:t>6/26/2022</a:t>
            </a:fld>
            <a:endParaRPr lang="en-US" dirty="0"/>
          </a:p>
        </p:txBody>
      </p:sp>
      <p:sp>
        <p:nvSpPr>
          <p:cNvPr id="5" name="Нижний колонтитул 4">
            <a:extLst>
              <a:ext uri="{FF2B5EF4-FFF2-40B4-BE49-F238E27FC236}">
                <a16:creationId xmlns="" xmlns:a16="http://schemas.microsoft.com/office/drawing/2014/main" id="{AFC77A36-76D4-44F5-2A2D-4BD267E26575}"/>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 xmlns:a16="http://schemas.microsoft.com/office/drawing/2014/main" id="{15C88E53-E352-5ECC-D079-209EC1F19708}"/>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265628554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9DAF3205-123E-806A-1BB0-17F04477B479}"/>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x-none"/>
          </a:p>
        </p:txBody>
      </p:sp>
      <p:sp>
        <p:nvSpPr>
          <p:cNvPr id="3" name="Вертикальный текст 2">
            <a:extLst>
              <a:ext uri="{FF2B5EF4-FFF2-40B4-BE49-F238E27FC236}">
                <a16:creationId xmlns="" xmlns:a16="http://schemas.microsoft.com/office/drawing/2014/main" id="{D5798394-5F80-CA23-DDA6-0EB7CEB058AE}"/>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 xmlns:a16="http://schemas.microsoft.com/office/drawing/2014/main" id="{8251EF5F-2B3E-E5ED-F980-15D2443485DD}"/>
              </a:ext>
            </a:extLst>
          </p:cNvPr>
          <p:cNvSpPr>
            <a:spLocks noGrp="1"/>
          </p:cNvSpPr>
          <p:nvPr>
            <p:ph type="dt" sz="half" idx="10"/>
          </p:nvPr>
        </p:nvSpPr>
        <p:spPr/>
        <p:txBody>
          <a:bodyPr/>
          <a:lstStyle/>
          <a:p>
            <a:fld id="{F481A142-DA77-4A5F-AD1F-14E6C18F0F5F}" type="datetime1">
              <a:rPr lang="en-US" smtClean="0"/>
              <a:t>6/26/2022</a:t>
            </a:fld>
            <a:endParaRPr lang="en-US" dirty="0"/>
          </a:p>
        </p:txBody>
      </p:sp>
      <p:sp>
        <p:nvSpPr>
          <p:cNvPr id="5" name="Нижний колонтитул 4">
            <a:extLst>
              <a:ext uri="{FF2B5EF4-FFF2-40B4-BE49-F238E27FC236}">
                <a16:creationId xmlns="" xmlns:a16="http://schemas.microsoft.com/office/drawing/2014/main" id="{EB48847D-B6AD-E2FC-8443-71656F7C72DD}"/>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 xmlns:a16="http://schemas.microsoft.com/office/drawing/2014/main" id="{CBCCA467-6C89-01F8-964D-9BA5B9E8614D}"/>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99277764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87CEDC2-83B8-4F42-F336-BF4A67226E5C}"/>
              </a:ext>
            </a:extLst>
          </p:cNvPr>
          <p:cNvSpPr>
            <a:spLocks noGrp="1"/>
          </p:cNvSpPr>
          <p:nvPr>
            <p:ph type="title"/>
          </p:nvPr>
        </p:nvSpPr>
        <p:spPr/>
        <p:txBody>
          <a:bodyPr/>
          <a:lstStyle/>
          <a:p>
            <a:r>
              <a:rPr lang="ru-RU"/>
              <a:t>Образец заголовка</a:t>
            </a:r>
            <a:endParaRPr lang="x-none"/>
          </a:p>
        </p:txBody>
      </p:sp>
      <p:sp>
        <p:nvSpPr>
          <p:cNvPr id="3" name="Объект 2">
            <a:extLst>
              <a:ext uri="{FF2B5EF4-FFF2-40B4-BE49-F238E27FC236}">
                <a16:creationId xmlns="" xmlns:a16="http://schemas.microsoft.com/office/drawing/2014/main" id="{4470E253-0FF8-B118-5811-98EDC9433679}"/>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 xmlns:a16="http://schemas.microsoft.com/office/drawing/2014/main" id="{ACE66FF1-BED1-E871-B528-A9BDF0D44504}"/>
              </a:ext>
            </a:extLst>
          </p:cNvPr>
          <p:cNvSpPr>
            <a:spLocks noGrp="1"/>
          </p:cNvSpPr>
          <p:nvPr>
            <p:ph type="dt" sz="half" idx="10"/>
          </p:nvPr>
        </p:nvSpPr>
        <p:spPr/>
        <p:txBody>
          <a:bodyPr/>
          <a:lstStyle/>
          <a:p>
            <a:fld id="{F481A142-DA77-4A5F-AD1F-14E6C18F0F5F}" type="datetime1">
              <a:rPr lang="en-US" smtClean="0"/>
              <a:t>6/26/2022</a:t>
            </a:fld>
            <a:endParaRPr lang="en-US" dirty="0"/>
          </a:p>
        </p:txBody>
      </p:sp>
      <p:sp>
        <p:nvSpPr>
          <p:cNvPr id="5" name="Нижний колонтитул 4">
            <a:extLst>
              <a:ext uri="{FF2B5EF4-FFF2-40B4-BE49-F238E27FC236}">
                <a16:creationId xmlns="" xmlns:a16="http://schemas.microsoft.com/office/drawing/2014/main" id="{9EEFD0E8-B39C-295E-ADFD-1FC70F4DB545}"/>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 xmlns:a16="http://schemas.microsoft.com/office/drawing/2014/main" id="{5627E97C-0483-2DBA-2B33-4A2B31897A20}"/>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397473398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B358A2E-BFE2-650A-923F-36902C6578E2}"/>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x-none"/>
          </a:p>
        </p:txBody>
      </p:sp>
      <p:sp>
        <p:nvSpPr>
          <p:cNvPr id="3" name="Текст 2">
            <a:extLst>
              <a:ext uri="{FF2B5EF4-FFF2-40B4-BE49-F238E27FC236}">
                <a16:creationId xmlns="" xmlns:a16="http://schemas.microsoft.com/office/drawing/2014/main" id="{111CF2CE-1C78-E76F-78B3-8895D8C896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 xmlns:a16="http://schemas.microsoft.com/office/drawing/2014/main" id="{B85CE8C5-9BE7-0720-AA25-9C252162DBF1}"/>
              </a:ext>
            </a:extLst>
          </p:cNvPr>
          <p:cNvSpPr>
            <a:spLocks noGrp="1"/>
          </p:cNvSpPr>
          <p:nvPr>
            <p:ph type="dt" sz="half" idx="10"/>
          </p:nvPr>
        </p:nvSpPr>
        <p:spPr/>
        <p:txBody>
          <a:bodyPr/>
          <a:lstStyle/>
          <a:p>
            <a:fld id="{F481A142-DA77-4A5F-AD1F-14E6C18F0F5F}" type="datetime1">
              <a:rPr lang="en-US" smtClean="0"/>
              <a:t>6/26/2022</a:t>
            </a:fld>
            <a:endParaRPr lang="en-US" dirty="0"/>
          </a:p>
        </p:txBody>
      </p:sp>
      <p:sp>
        <p:nvSpPr>
          <p:cNvPr id="5" name="Нижний колонтитул 4">
            <a:extLst>
              <a:ext uri="{FF2B5EF4-FFF2-40B4-BE49-F238E27FC236}">
                <a16:creationId xmlns="" xmlns:a16="http://schemas.microsoft.com/office/drawing/2014/main" id="{7006D7D7-1FC9-74AA-DBEF-CD4CAD09FA59}"/>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 xmlns:a16="http://schemas.microsoft.com/office/drawing/2014/main" id="{70ABF659-8E7D-8A09-A5EC-9827524B1459}"/>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209565888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0F7E88F-F00D-4A52-08F3-7DADE75F83A2}"/>
              </a:ext>
            </a:extLst>
          </p:cNvPr>
          <p:cNvSpPr>
            <a:spLocks noGrp="1"/>
          </p:cNvSpPr>
          <p:nvPr>
            <p:ph type="title"/>
          </p:nvPr>
        </p:nvSpPr>
        <p:spPr/>
        <p:txBody>
          <a:bodyPr/>
          <a:lstStyle/>
          <a:p>
            <a:r>
              <a:rPr lang="ru-RU"/>
              <a:t>Образец заголовка</a:t>
            </a:r>
            <a:endParaRPr lang="x-none"/>
          </a:p>
        </p:txBody>
      </p:sp>
      <p:sp>
        <p:nvSpPr>
          <p:cNvPr id="3" name="Объект 2">
            <a:extLst>
              <a:ext uri="{FF2B5EF4-FFF2-40B4-BE49-F238E27FC236}">
                <a16:creationId xmlns="" xmlns:a16="http://schemas.microsoft.com/office/drawing/2014/main" id="{8769EA53-0291-3EDE-08CA-E8184588DD10}"/>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Объект 3">
            <a:extLst>
              <a:ext uri="{FF2B5EF4-FFF2-40B4-BE49-F238E27FC236}">
                <a16:creationId xmlns="" xmlns:a16="http://schemas.microsoft.com/office/drawing/2014/main" id="{9FAFEE9F-F8AA-9E70-D4DE-584D1F36722D}"/>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5" name="Дата 4">
            <a:extLst>
              <a:ext uri="{FF2B5EF4-FFF2-40B4-BE49-F238E27FC236}">
                <a16:creationId xmlns="" xmlns:a16="http://schemas.microsoft.com/office/drawing/2014/main" id="{F673F3AE-E11C-581F-41C5-91BCDF671AE6}"/>
              </a:ext>
            </a:extLst>
          </p:cNvPr>
          <p:cNvSpPr>
            <a:spLocks noGrp="1"/>
          </p:cNvSpPr>
          <p:nvPr>
            <p:ph type="dt" sz="half" idx="10"/>
          </p:nvPr>
        </p:nvSpPr>
        <p:spPr/>
        <p:txBody>
          <a:bodyPr/>
          <a:lstStyle/>
          <a:p>
            <a:fld id="{F481A142-DA77-4A5F-AD1F-14E6C18F0F5F}" type="datetime1">
              <a:rPr lang="en-US" smtClean="0"/>
              <a:t>6/26/2022</a:t>
            </a:fld>
            <a:endParaRPr lang="en-US" dirty="0"/>
          </a:p>
        </p:txBody>
      </p:sp>
      <p:sp>
        <p:nvSpPr>
          <p:cNvPr id="6" name="Нижний колонтитул 5">
            <a:extLst>
              <a:ext uri="{FF2B5EF4-FFF2-40B4-BE49-F238E27FC236}">
                <a16:creationId xmlns="" xmlns:a16="http://schemas.microsoft.com/office/drawing/2014/main" id="{F6A3040F-64F5-E83B-725F-46E722B6D7D8}"/>
              </a:ext>
            </a:extLst>
          </p:cNvPr>
          <p:cNvSpPr>
            <a:spLocks noGrp="1"/>
          </p:cNvSpPr>
          <p:nvPr>
            <p:ph type="ftr" sz="quarter" idx="11"/>
          </p:nvPr>
        </p:nvSpPr>
        <p:spPr/>
        <p:txBody>
          <a:bodyPr/>
          <a:lstStyle/>
          <a:p>
            <a:endParaRPr lang="en-US" dirty="0"/>
          </a:p>
        </p:txBody>
      </p:sp>
      <p:sp>
        <p:nvSpPr>
          <p:cNvPr id="7" name="Номер слайда 6">
            <a:extLst>
              <a:ext uri="{FF2B5EF4-FFF2-40B4-BE49-F238E27FC236}">
                <a16:creationId xmlns="" xmlns:a16="http://schemas.microsoft.com/office/drawing/2014/main" id="{36CA1417-C29F-9787-C5A8-64EB5B4101A5}"/>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22067556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FDDB9E5-1635-3D47-301C-53959C075329}"/>
              </a:ext>
            </a:extLst>
          </p:cNvPr>
          <p:cNvSpPr>
            <a:spLocks noGrp="1"/>
          </p:cNvSpPr>
          <p:nvPr>
            <p:ph type="title"/>
          </p:nvPr>
        </p:nvSpPr>
        <p:spPr>
          <a:xfrm>
            <a:off x="839788" y="365125"/>
            <a:ext cx="10515600" cy="1325563"/>
          </a:xfrm>
        </p:spPr>
        <p:txBody>
          <a:bodyPr/>
          <a:lstStyle/>
          <a:p>
            <a:r>
              <a:rPr lang="ru-RU"/>
              <a:t>Образец заголовка</a:t>
            </a:r>
            <a:endParaRPr lang="x-none"/>
          </a:p>
        </p:txBody>
      </p:sp>
      <p:sp>
        <p:nvSpPr>
          <p:cNvPr id="3" name="Текст 2">
            <a:extLst>
              <a:ext uri="{FF2B5EF4-FFF2-40B4-BE49-F238E27FC236}">
                <a16:creationId xmlns="" xmlns:a16="http://schemas.microsoft.com/office/drawing/2014/main" id="{3BF77E0D-6C66-D993-00F2-EA3C8DB5C8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 xmlns:a16="http://schemas.microsoft.com/office/drawing/2014/main" id="{C1D2F686-85C8-0DEA-5D81-DB2B874C58D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5" name="Текст 4">
            <a:extLst>
              <a:ext uri="{FF2B5EF4-FFF2-40B4-BE49-F238E27FC236}">
                <a16:creationId xmlns="" xmlns:a16="http://schemas.microsoft.com/office/drawing/2014/main" id="{34A7CDDB-D152-F897-B283-479FE47BBF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 xmlns:a16="http://schemas.microsoft.com/office/drawing/2014/main" id="{4539AB76-F132-F2B4-CB28-2C32FF7FF0CC}"/>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7" name="Дата 6">
            <a:extLst>
              <a:ext uri="{FF2B5EF4-FFF2-40B4-BE49-F238E27FC236}">
                <a16:creationId xmlns="" xmlns:a16="http://schemas.microsoft.com/office/drawing/2014/main" id="{F214244A-48BF-8B52-0671-8E14C43EF649}"/>
              </a:ext>
            </a:extLst>
          </p:cNvPr>
          <p:cNvSpPr>
            <a:spLocks noGrp="1"/>
          </p:cNvSpPr>
          <p:nvPr>
            <p:ph type="dt" sz="half" idx="10"/>
          </p:nvPr>
        </p:nvSpPr>
        <p:spPr/>
        <p:txBody>
          <a:bodyPr/>
          <a:lstStyle/>
          <a:p>
            <a:fld id="{F481A142-DA77-4A5F-AD1F-14E6C18F0F5F}" type="datetime1">
              <a:rPr lang="en-US" smtClean="0"/>
              <a:t>6/26/2022</a:t>
            </a:fld>
            <a:endParaRPr lang="en-US" dirty="0"/>
          </a:p>
        </p:txBody>
      </p:sp>
      <p:sp>
        <p:nvSpPr>
          <p:cNvPr id="8" name="Нижний колонтитул 7">
            <a:extLst>
              <a:ext uri="{FF2B5EF4-FFF2-40B4-BE49-F238E27FC236}">
                <a16:creationId xmlns="" xmlns:a16="http://schemas.microsoft.com/office/drawing/2014/main" id="{713D8F8F-1FBF-6590-DD88-CB70D7E818AD}"/>
              </a:ext>
            </a:extLst>
          </p:cNvPr>
          <p:cNvSpPr>
            <a:spLocks noGrp="1"/>
          </p:cNvSpPr>
          <p:nvPr>
            <p:ph type="ftr" sz="quarter" idx="11"/>
          </p:nvPr>
        </p:nvSpPr>
        <p:spPr/>
        <p:txBody>
          <a:bodyPr/>
          <a:lstStyle/>
          <a:p>
            <a:endParaRPr lang="en-US" dirty="0"/>
          </a:p>
        </p:txBody>
      </p:sp>
      <p:sp>
        <p:nvSpPr>
          <p:cNvPr id="9" name="Номер слайда 8">
            <a:extLst>
              <a:ext uri="{FF2B5EF4-FFF2-40B4-BE49-F238E27FC236}">
                <a16:creationId xmlns="" xmlns:a16="http://schemas.microsoft.com/office/drawing/2014/main" id="{5C966BF8-2170-DB36-BC8D-E931F212067B}"/>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43807964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03AB546-FE2B-048E-1960-A1D5FDAFE0A4}"/>
              </a:ext>
            </a:extLst>
          </p:cNvPr>
          <p:cNvSpPr>
            <a:spLocks noGrp="1"/>
          </p:cNvSpPr>
          <p:nvPr>
            <p:ph type="title"/>
          </p:nvPr>
        </p:nvSpPr>
        <p:spPr/>
        <p:txBody>
          <a:bodyPr/>
          <a:lstStyle/>
          <a:p>
            <a:r>
              <a:rPr lang="ru-RU"/>
              <a:t>Образец заголовка</a:t>
            </a:r>
            <a:endParaRPr lang="x-none"/>
          </a:p>
        </p:txBody>
      </p:sp>
      <p:sp>
        <p:nvSpPr>
          <p:cNvPr id="3" name="Дата 2">
            <a:extLst>
              <a:ext uri="{FF2B5EF4-FFF2-40B4-BE49-F238E27FC236}">
                <a16:creationId xmlns="" xmlns:a16="http://schemas.microsoft.com/office/drawing/2014/main" id="{41C9AA92-CC19-5447-6B54-3EF858FE7CCE}"/>
              </a:ext>
            </a:extLst>
          </p:cNvPr>
          <p:cNvSpPr>
            <a:spLocks noGrp="1"/>
          </p:cNvSpPr>
          <p:nvPr>
            <p:ph type="dt" sz="half" idx="10"/>
          </p:nvPr>
        </p:nvSpPr>
        <p:spPr/>
        <p:txBody>
          <a:bodyPr/>
          <a:lstStyle/>
          <a:p>
            <a:fld id="{F481A142-DA77-4A5F-AD1F-14E6C18F0F5F}" type="datetime1">
              <a:rPr lang="en-US" smtClean="0"/>
              <a:t>6/26/2022</a:t>
            </a:fld>
            <a:endParaRPr lang="en-US" dirty="0"/>
          </a:p>
        </p:txBody>
      </p:sp>
      <p:sp>
        <p:nvSpPr>
          <p:cNvPr id="4" name="Нижний колонтитул 3">
            <a:extLst>
              <a:ext uri="{FF2B5EF4-FFF2-40B4-BE49-F238E27FC236}">
                <a16:creationId xmlns="" xmlns:a16="http://schemas.microsoft.com/office/drawing/2014/main" id="{21AE746B-27C0-4AC3-3795-1D66720F1172}"/>
              </a:ext>
            </a:extLst>
          </p:cNvPr>
          <p:cNvSpPr>
            <a:spLocks noGrp="1"/>
          </p:cNvSpPr>
          <p:nvPr>
            <p:ph type="ftr" sz="quarter" idx="11"/>
          </p:nvPr>
        </p:nvSpPr>
        <p:spPr/>
        <p:txBody>
          <a:bodyPr/>
          <a:lstStyle/>
          <a:p>
            <a:endParaRPr lang="en-US" dirty="0"/>
          </a:p>
        </p:txBody>
      </p:sp>
      <p:sp>
        <p:nvSpPr>
          <p:cNvPr id="5" name="Номер слайда 4">
            <a:extLst>
              <a:ext uri="{FF2B5EF4-FFF2-40B4-BE49-F238E27FC236}">
                <a16:creationId xmlns="" xmlns:a16="http://schemas.microsoft.com/office/drawing/2014/main" id="{951EBC9F-EED8-894F-6532-DFF8D6F043BF}"/>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223417361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E05938E1-F0F4-F7C5-66F2-70A2FFB321F6}"/>
              </a:ext>
            </a:extLst>
          </p:cNvPr>
          <p:cNvSpPr>
            <a:spLocks noGrp="1"/>
          </p:cNvSpPr>
          <p:nvPr>
            <p:ph type="dt" sz="half" idx="10"/>
          </p:nvPr>
        </p:nvSpPr>
        <p:spPr/>
        <p:txBody>
          <a:bodyPr/>
          <a:lstStyle/>
          <a:p>
            <a:fld id="{F481A142-DA77-4A5F-AD1F-14E6C18F0F5F}" type="datetime1">
              <a:rPr lang="en-US" smtClean="0"/>
              <a:t>6/26/2022</a:t>
            </a:fld>
            <a:endParaRPr lang="en-US" dirty="0"/>
          </a:p>
        </p:txBody>
      </p:sp>
      <p:sp>
        <p:nvSpPr>
          <p:cNvPr id="3" name="Нижний колонтитул 2">
            <a:extLst>
              <a:ext uri="{FF2B5EF4-FFF2-40B4-BE49-F238E27FC236}">
                <a16:creationId xmlns="" xmlns:a16="http://schemas.microsoft.com/office/drawing/2014/main" id="{E287152A-EB40-9BDE-A412-22B8A2801B4C}"/>
              </a:ext>
            </a:extLst>
          </p:cNvPr>
          <p:cNvSpPr>
            <a:spLocks noGrp="1"/>
          </p:cNvSpPr>
          <p:nvPr>
            <p:ph type="ftr" sz="quarter" idx="11"/>
          </p:nvPr>
        </p:nvSpPr>
        <p:spPr/>
        <p:txBody>
          <a:bodyPr/>
          <a:lstStyle/>
          <a:p>
            <a:endParaRPr lang="en-US" dirty="0"/>
          </a:p>
        </p:txBody>
      </p:sp>
      <p:sp>
        <p:nvSpPr>
          <p:cNvPr id="4" name="Номер слайда 3">
            <a:extLst>
              <a:ext uri="{FF2B5EF4-FFF2-40B4-BE49-F238E27FC236}">
                <a16:creationId xmlns="" xmlns:a16="http://schemas.microsoft.com/office/drawing/2014/main" id="{32CCD54E-1826-C3B1-448F-023C9A4FC757}"/>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143369954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05805FC-48D9-9BEA-7945-CF69A88F105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x-none"/>
          </a:p>
        </p:txBody>
      </p:sp>
      <p:sp>
        <p:nvSpPr>
          <p:cNvPr id="3" name="Объект 2">
            <a:extLst>
              <a:ext uri="{FF2B5EF4-FFF2-40B4-BE49-F238E27FC236}">
                <a16:creationId xmlns="" xmlns:a16="http://schemas.microsoft.com/office/drawing/2014/main" id="{CE2ADC3B-CCA2-C8E8-B49A-430BC698E3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Текст 3">
            <a:extLst>
              <a:ext uri="{FF2B5EF4-FFF2-40B4-BE49-F238E27FC236}">
                <a16:creationId xmlns="" xmlns:a16="http://schemas.microsoft.com/office/drawing/2014/main" id="{125F16F8-3264-FA28-F52A-40D32CA23E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5E075A2F-F519-034C-C6B7-6AF455162DA0}"/>
              </a:ext>
            </a:extLst>
          </p:cNvPr>
          <p:cNvSpPr>
            <a:spLocks noGrp="1"/>
          </p:cNvSpPr>
          <p:nvPr>
            <p:ph type="dt" sz="half" idx="10"/>
          </p:nvPr>
        </p:nvSpPr>
        <p:spPr/>
        <p:txBody>
          <a:bodyPr/>
          <a:lstStyle/>
          <a:p>
            <a:fld id="{F481A142-DA77-4A5F-AD1F-14E6C18F0F5F}" type="datetime1">
              <a:rPr lang="en-US" smtClean="0"/>
              <a:t>6/26/2022</a:t>
            </a:fld>
            <a:endParaRPr lang="en-US" dirty="0"/>
          </a:p>
        </p:txBody>
      </p:sp>
      <p:sp>
        <p:nvSpPr>
          <p:cNvPr id="6" name="Нижний колонтитул 5">
            <a:extLst>
              <a:ext uri="{FF2B5EF4-FFF2-40B4-BE49-F238E27FC236}">
                <a16:creationId xmlns="" xmlns:a16="http://schemas.microsoft.com/office/drawing/2014/main" id="{679F9C10-3B96-797F-0E21-DAF3B04027E0}"/>
              </a:ext>
            </a:extLst>
          </p:cNvPr>
          <p:cNvSpPr>
            <a:spLocks noGrp="1"/>
          </p:cNvSpPr>
          <p:nvPr>
            <p:ph type="ftr" sz="quarter" idx="11"/>
          </p:nvPr>
        </p:nvSpPr>
        <p:spPr/>
        <p:txBody>
          <a:bodyPr/>
          <a:lstStyle/>
          <a:p>
            <a:endParaRPr lang="en-US" dirty="0"/>
          </a:p>
        </p:txBody>
      </p:sp>
      <p:sp>
        <p:nvSpPr>
          <p:cNvPr id="7" name="Номер слайда 6">
            <a:extLst>
              <a:ext uri="{FF2B5EF4-FFF2-40B4-BE49-F238E27FC236}">
                <a16:creationId xmlns="" xmlns:a16="http://schemas.microsoft.com/office/drawing/2014/main" id="{D375C2A7-7A26-557A-1EE0-46894CFD8FEF}"/>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155692173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A4E0680-7EFE-F0DA-95F2-64A30196FC7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x-none"/>
          </a:p>
        </p:txBody>
      </p:sp>
      <p:sp>
        <p:nvSpPr>
          <p:cNvPr id="3" name="Рисунок 2">
            <a:extLst>
              <a:ext uri="{FF2B5EF4-FFF2-40B4-BE49-F238E27FC236}">
                <a16:creationId xmlns="" xmlns:a16="http://schemas.microsoft.com/office/drawing/2014/main" id="{12C98B59-27D0-084D-17C1-A568767181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Текст 3">
            <a:extLst>
              <a:ext uri="{FF2B5EF4-FFF2-40B4-BE49-F238E27FC236}">
                <a16:creationId xmlns="" xmlns:a16="http://schemas.microsoft.com/office/drawing/2014/main" id="{5C2BF7E0-47E0-BD62-070B-BCA371107A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0E318AA5-D5B4-304A-6AD7-0A0722F0BFAC}"/>
              </a:ext>
            </a:extLst>
          </p:cNvPr>
          <p:cNvSpPr>
            <a:spLocks noGrp="1"/>
          </p:cNvSpPr>
          <p:nvPr>
            <p:ph type="dt" sz="half" idx="10"/>
          </p:nvPr>
        </p:nvSpPr>
        <p:spPr/>
        <p:txBody>
          <a:bodyPr/>
          <a:lstStyle/>
          <a:p>
            <a:fld id="{F481A142-DA77-4A5F-AD1F-14E6C18F0F5F}" type="datetime1">
              <a:rPr lang="en-US" smtClean="0"/>
              <a:t>6/26/2022</a:t>
            </a:fld>
            <a:endParaRPr lang="en-US" dirty="0"/>
          </a:p>
        </p:txBody>
      </p:sp>
      <p:sp>
        <p:nvSpPr>
          <p:cNvPr id="6" name="Нижний колонтитул 5">
            <a:extLst>
              <a:ext uri="{FF2B5EF4-FFF2-40B4-BE49-F238E27FC236}">
                <a16:creationId xmlns="" xmlns:a16="http://schemas.microsoft.com/office/drawing/2014/main" id="{3668117C-C8EC-D500-BC97-4764DA8F164F}"/>
              </a:ext>
            </a:extLst>
          </p:cNvPr>
          <p:cNvSpPr>
            <a:spLocks noGrp="1"/>
          </p:cNvSpPr>
          <p:nvPr>
            <p:ph type="ftr" sz="quarter" idx="11"/>
          </p:nvPr>
        </p:nvSpPr>
        <p:spPr/>
        <p:txBody>
          <a:bodyPr/>
          <a:lstStyle/>
          <a:p>
            <a:endParaRPr lang="en-US" dirty="0"/>
          </a:p>
        </p:txBody>
      </p:sp>
      <p:sp>
        <p:nvSpPr>
          <p:cNvPr id="7" name="Номер слайда 6">
            <a:extLst>
              <a:ext uri="{FF2B5EF4-FFF2-40B4-BE49-F238E27FC236}">
                <a16:creationId xmlns="" xmlns:a16="http://schemas.microsoft.com/office/drawing/2014/main" id="{250C5C09-2BDE-C779-E37C-3267D1207C6C}"/>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410239936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7D25726-C1C3-6B52-48E3-1FDE1D288A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x-none"/>
          </a:p>
        </p:txBody>
      </p:sp>
      <p:sp>
        <p:nvSpPr>
          <p:cNvPr id="3" name="Текст 2">
            <a:extLst>
              <a:ext uri="{FF2B5EF4-FFF2-40B4-BE49-F238E27FC236}">
                <a16:creationId xmlns="" xmlns:a16="http://schemas.microsoft.com/office/drawing/2014/main" id="{8E71322D-22CE-F3D3-DDAF-69FF8D157E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 xmlns:a16="http://schemas.microsoft.com/office/drawing/2014/main" id="{6112E5AF-666A-2625-92FD-D24CF560D2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1A142-DA77-4A5F-AD1F-14E6C18F0F5F}" type="datetime1">
              <a:rPr lang="en-US" smtClean="0"/>
              <a:t>6/26/2022</a:t>
            </a:fld>
            <a:endParaRPr lang="en-US" dirty="0"/>
          </a:p>
        </p:txBody>
      </p:sp>
      <p:sp>
        <p:nvSpPr>
          <p:cNvPr id="5" name="Нижний колонтитул 4">
            <a:extLst>
              <a:ext uri="{FF2B5EF4-FFF2-40B4-BE49-F238E27FC236}">
                <a16:creationId xmlns="" xmlns:a16="http://schemas.microsoft.com/office/drawing/2014/main" id="{11EEA9D0-7AD9-DAB2-457D-C26DEF9FB4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Номер слайда 5">
            <a:extLst>
              <a:ext uri="{FF2B5EF4-FFF2-40B4-BE49-F238E27FC236}">
                <a16:creationId xmlns="" xmlns:a16="http://schemas.microsoft.com/office/drawing/2014/main" id="{2FB097A0-2F19-4F1C-F8F9-5A47C1BCAF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46F3F-274D-499B-ABBE-824EB4ABDC3D}" type="slidenum">
              <a:rPr lang="en-US" smtClean="0"/>
              <a:pPr/>
              <a:t>‹#›</a:t>
            </a:fld>
            <a:endParaRPr lang="en-US"/>
          </a:p>
        </p:txBody>
      </p:sp>
    </p:spTree>
    <p:extLst>
      <p:ext uri="{BB962C8B-B14F-4D97-AF65-F5344CB8AC3E}">
        <p14:creationId xmlns:p14="http://schemas.microsoft.com/office/powerpoint/2010/main" val="144478518"/>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diagramLayout" Target="../diagrams/layout5.xml"/><Relationship Id="rId18" Type="http://schemas.openxmlformats.org/officeDocument/2006/relationships/diagramLayout" Target="../diagrams/layout6.xml"/><Relationship Id="rId26" Type="http://schemas.microsoft.com/office/2007/relationships/diagramDrawing" Target="../diagrams/drawing7.xml"/><Relationship Id="rId3" Type="http://schemas.openxmlformats.org/officeDocument/2006/relationships/diagramLayout" Target="../diagrams/layout3.xml"/><Relationship Id="rId21" Type="http://schemas.microsoft.com/office/2007/relationships/diagramDrawing" Target="../diagrams/drawing6.xml"/><Relationship Id="rId34" Type="http://schemas.openxmlformats.org/officeDocument/2006/relationships/diagramQuickStyle" Target="../diagrams/quickStyle9.xml"/><Relationship Id="rId7" Type="http://schemas.openxmlformats.org/officeDocument/2006/relationships/diagramData" Target="../diagrams/data4.xml"/><Relationship Id="rId12" Type="http://schemas.openxmlformats.org/officeDocument/2006/relationships/diagramData" Target="../diagrams/data5.xml"/><Relationship Id="rId17" Type="http://schemas.openxmlformats.org/officeDocument/2006/relationships/diagramData" Target="../diagrams/data6.xml"/><Relationship Id="rId25" Type="http://schemas.openxmlformats.org/officeDocument/2006/relationships/diagramColors" Target="../diagrams/colors7.xml"/><Relationship Id="rId33" Type="http://schemas.openxmlformats.org/officeDocument/2006/relationships/diagramLayout" Target="../diagrams/layout9.xml"/><Relationship Id="rId2" Type="http://schemas.openxmlformats.org/officeDocument/2006/relationships/diagramData" Target="../diagrams/data3.xml"/><Relationship Id="rId16" Type="http://schemas.microsoft.com/office/2007/relationships/diagramDrawing" Target="../diagrams/drawing5.xml"/><Relationship Id="rId20" Type="http://schemas.openxmlformats.org/officeDocument/2006/relationships/diagramColors" Target="../diagrams/colors6.xml"/><Relationship Id="rId29" Type="http://schemas.openxmlformats.org/officeDocument/2006/relationships/diagramQuickStyle" Target="../diagrams/quickStyle8.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24" Type="http://schemas.openxmlformats.org/officeDocument/2006/relationships/diagramQuickStyle" Target="../diagrams/quickStyle7.xml"/><Relationship Id="rId32" Type="http://schemas.openxmlformats.org/officeDocument/2006/relationships/diagramData" Target="../diagrams/data9.xml"/><Relationship Id="rId5" Type="http://schemas.openxmlformats.org/officeDocument/2006/relationships/diagramColors" Target="../diagrams/colors3.xml"/><Relationship Id="rId15" Type="http://schemas.openxmlformats.org/officeDocument/2006/relationships/diagramColors" Target="../diagrams/colors5.xml"/><Relationship Id="rId23" Type="http://schemas.openxmlformats.org/officeDocument/2006/relationships/diagramLayout" Target="../diagrams/layout7.xml"/><Relationship Id="rId28" Type="http://schemas.openxmlformats.org/officeDocument/2006/relationships/diagramLayout" Target="../diagrams/layout8.xml"/><Relationship Id="rId36" Type="http://schemas.microsoft.com/office/2007/relationships/diagramDrawing" Target="../diagrams/drawing9.xml"/><Relationship Id="rId10" Type="http://schemas.openxmlformats.org/officeDocument/2006/relationships/diagramColors" Target="../diagrams/colors4.xml"/><Relationship Id="rId19" Type="http://schemas.openxmlformats.org/officeDocument/2006/relationships/diagramQuickStyle" Target="../diagrams/quickStyle6.xml"/><Relationship Id="rId31" Type="http://schemas.microsoft.com/office/2007/relationships/diagramDrawing" Target="../diagrams/drawing8.xml"/><Relationship Id="rId4" Type="http://schemas.openxmlformats.org/officeDocument/2006/relationships/diagramQuickStyle" Target="../diagrams/quickStyle3.xml"/><Relationship Id="rId9" Type="http://schemas.openxmlformats.org/officeDocument/2006/relationships/diagramQuickStyle" Target="../diagrams/quickStyle4.xml"/><Relationship Id="rId14" Type="http://schemas.openxmlformats.org/officeDocument/2006/relationships/diagramQuickStyle" Target="../diagrams/quickStyle5.xml"/><Relationship Id="rId22" Type="http://schemas.openxmlformats.org/officeDocument/2006/relationships/diagramData" Target="../diagrams/data7.xml"/><Relationship Id="rId27" Type="http://schemas.openxmlformats.org/officeDocument/2006/relationships/diagramData" Target="../diagrams/data8.xml"/><Relationship Id="rId30" Type="http://schemas.openxmlformats.org/officeDocument/2006/relationships/diagramColors" Target="../diagrams/colors8.xml"/><Relationship Id="rId35" Type="http://schemas.openxmlformats.org/officeDocument/2006/relationships/diagramColors" Target="../diagrams/colors9.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11.xml"/><Relationship Id="rId13" Type="http://schemas.openxmlformats.org/officeDocument/2006/relationships/diagramLayout" Target="../diagrams/layout12.xml"/><Relationship Id="rId18" Type="http://schemas.openxmlformats.org/officeDocument/2006/relationships/diagramLayout" Target="../diagrams/layout13.xml"/><Relationship Id="rId26" Type="http://schemas.microsoft.com/office/2007/relationships/diagramDrawing" Target="../diagrams/drawing14.xml"/><Relationship Id="rId3" Type="http://schemas.openxmlformats.org/officeDocument/2006/relationships/diagramLayout" Target="../diagrams/layout10.xml"/><Relationship Id="rId21" Type="http://schemas.microsoft.com/office/2007/relationships/diagramDrawing" Target="../diagrams/drawing13.xml"/><Relationship Id="rId7" Type="http://schemas.openxmlformats.org/officeDocument/2006/relationships/diagramData" Target="../diagrams/data11.xml"/><Relationship Id="rId12" Type="http://schemas.openxmlformats.org/officeDocument/2006/relationships/diagramData" Target="../diagrams/data12.xml"/><Relationship Id="rId17" Type="http://schemas.openxmlformats.org/officeDocument/2006/relationships/diagramData" Target="../diagrams/data13.xml"/><Relationship Id="rId25" Type="http://schemas.openxmlformats.org/officeDocument/2006/relationships/diagramColors" Target="../diagrams/colors14.xml"/><Relationship Id="rId2" Type="http://schemas.openxmlformats.org/officeDocument/2006/relationships/diagramData" Target="../diagrams/data10.xml"/><Relationship Id="rId16" Type="http://schemas.microsoft.com/office/2007/relationships/diagramDrawing" Target="../diagrams/drawing12.xml"/><Relationship Id="rId20" Type="http://schemas.openxmlformats.org/officeDocument/2006/relationships/diagramColors" Target="../diagrams/colors13.xml"/><Relationship Id="rId29" Type="http://schemas.openxmlformats.org/officeDocument/2006/relationships/diagramQuickStyle" Target="../diagrams/quickStyle15.xml"/><Relationship Id="rId1" Type="http://schemas.openxmlformats.org/officeDocument/2006/relationships/slideLayout" Target="../slideLayouts/slideLayout7.xml"/><Relationship Id="rId6" Type="http://schemas.microsoft.com/office/2007/relationships/diagramDrawing" Target="../diagrams/drawing10.xml"/><Relationship Id="rId11" Type="http://schemas.microsoft.com/office/2007/relationships/diagramDrawing" Target="../diagrams/drawing11.xml"/><Relationship Id="rId24" Type="http://schemas.openxmlformats.org/officeDocument/2006/relationships/diagramQuickStyle" Target="../diagrams/quickStyle14.xml"/><Relationship Id="rId5" Type="http://schemas.openxmlformats.org/officeDocument/2006/relationships/diagramColors" Target="../diagrams/colors10.xml"/><Relationship Id="rId15" Type="http://schemas.openxmlformats.org/officeDocument/2006/relationships/diagramColors" Target="../diagrams/colors12.xml"/><Relationship Id="rId23" Type="http://schemas.openxmlformats.org/officeDocument/2006/relationships/diagramLayout" Target="../diagrams/layout14.xml"/><Relationship Id="rId28" Type="http://schemas.openxmlformats.org/officeDocument/2006/relationships/diagramLayout" Target="../diagrams/layout15.xml"/><Relationship Id="rId10" Type="http://schemas.openxmlformats.org/officeDocument/2006/relationships/diagramColors" Target="../diagrams/colors11.xml"/><Relationship Id="rId19" Type="http://schemas.openxmlformats.org/officeDocument/2006/relationships/diagramQuickStyle" Target="../diagrams/quickStyle13.xml"/><Relationship Id="rId31" Type="http://schemas.microsoft.com/office/2007/relationships/diagramDrawing" Target="../diagrams/drawing15.xml"/><Relationship Id="rId4" Type="http://schemas.openxmlformats.org/officeDocument/2006/relationships/diagramQuickStyle" Target="../diagrams/quickStyle10.xml"/><Relationship Id="rId9" Type="http://schemas.openxmlformats.org/officeDocument/2006/relationships/diagramQuickStyle" Target="../diagrams/quickStyle11.xml"/><Relationship Id="rId14" Type="http://schemas.openxmlformats.org/officeDocument/2006/relationships/diagramQuickStyle" Target="../diagrams/quickStyle12.xml"/><Relationship Id="rId22" Type="http://schemas.openxmlformats.org/officeDocument/2006/relationships/diagramData" Target="../diagrams/data14.xml"/><Relationship Id="rId27" Type="http://schemas.openxmlformats.org/officeDocument/2006/relationships/diagramData" Target="../diagrams/data15.xml"/><Relationship Id="rId30" Type="http://schemas.openxmlformats.org/officeDocument/2006/relationships/diagramColors" Target="../diagrams/colors1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2D8E428-F43D-C948-B148-93A75459CFD5}"/>
              </a:ext>
            </a:extLst>
          </p:cNvPr>
          <p:cNvSpPr>
            <a:spLocks noGrp="1"/>
          </p:cNvSpPr>
          <p:nvPr>
            <p:ph type="ctrTitle"/>
          </p:nvPr>
        </p:nvSpPr>
        <p:spPr>
          <a:xfrm>
            <a:off x="378823" y="457200"/>
            <a:ext cx="11351624" cy="5185954"/>
          </a:xfrm>
        </p:spPr>
        <p:txBody>
          <a:bodyPr>
            <a:noAutofit/>
          </a:bodyPr>
          <a:lstStyle/>
          <a:p>
            <a:pPr indent="323850">
              <a:spcAft>
                <a:spcPts val="0"/>
              </a:spcAft>
            </a:pPr>
            <a:r>
              <a:rPr lang="ru-RU" sz="4800" dirty="0" err="1">
                <a:solidFill>
                  <a:srgbClr val="FF0000"/>
                </a:solidFill>
              </a:rPr>
              <a:t>Ситуація</a:t>
            </a:r>
            <a:r>
              <a:rPr lang="ru-RU" sz="4800" dirty="0">
                <a:solidFill>
                  <a:srgbClr val="FF0000"/>
                </a:solidFill>
              </a:rPr>
              <a:t> з </a:t>
            </a:r>
            <a:r>
              <a:rPr lang="ru-RU" sz="4800" dirty="0" err="1">
                <a:solidFill>
                  <a:srgbClr val="FF0000"/>
                </a:solidFill>
              </a:rPr>
              <a:t>біженцями</a:t>
            </a:r>
            <a:r>
              <a:rPr lang="ru-RU" sz="4800" dirty="0">
                <a:solidFill>
                  <a:srgbClr val="FF0000"/>
                </a:solidFill>
              </a:rPr>
              <a:t> та </a:t>
            </a:r>
            <a:r>
              <a:rPr lang="ru-RU" sz="4800" dirty="0" err="1">
                <a:solidFill>
                  <a:srgbClr val="FF0000"/>
                </a:solidFill>
              </a:rPr>
              <a:t>мігрантами</a:t>
            </a:r>
            <a:r>
              <a:rPr lang="ru-RU" sz="4800" dirty="0">
                <a:solidFill>
                  <a:srgbClr val="FF0000"/>
                </a:solidFill>
              </a:rPr>
              <a:t> з </a:t>
            </a:r>
            <a:r>
              <a:rPr lang="ru-RU" sz="4800" dirty="0" err="1">
                <a:solidFill>
                  <a:srgbClr val="FF0000"/>
                </a:solidFill>
              </a:rPr>
              <a:t>України</a:t>
            </a:r>
            <a:r>
              <a:rPr lang="ru-RU" sz="4800" dirty="0">
                <a:solidFill>
                  <a:srgbClr val="FF0000"/>
                </a:solidFill>
              </a:rPr>
              <a:t> у </a:t>
            </a:r>
            <a:r>
              <a:rPr lang="ru-RU" sz="4800" dirty="0" err="1">
                <a:solidFill>
                  <a:srgbClr val="FF0000"/>
                </a:solidFill>
              </a:rPr>
              <a:t>зв’язку</a:t>
            </a:r>
            <a:r>
              <a:rPr lang="ru-RU" sz="4800" dirty="0">
                <a:solidFill>
                  <a:srgbClr val="FF0000"/>
                </a:solidFill>
              </a:rPr>
              <a:t> </a:t>
            </a:r>
            <a:r>
              <a:rPr lang="ru-RU" sz="4800" dirty="0" err="1">
                <a:solidFill>
                  <a:srgbClr val="FF0000"/>
                </a:solidFill>
              </a:rPr>
              <a:t>із</a:t>
            </a:r>
            <a:r>
              <a:rPr lang="ru-RU" sz="4800" dirty="0">
                <a:solidFill>
                  <a:srgbClr val="FF0000"/>
                </a:solidFill>
              </a:rPr>
              <a:t> </a:t>
            </a:r>
            <a:r>
              <a:rPr lang="ru-RU" sz="4800" dirty="0" err="1">
                <a:solidFill>
                  <a:srgbClr val="FF0000"/>
                </a:solidFill>
              </a:rPr>
              <a:t>повномасштабною</a:t>
            </a:r>
            <a:r>
              <a:rPr lang="ru-RU" sz="4800" dirty="0">
                <a:solidFill>
                  <a:srgbClr val="FF0000"/>
                </a:solidFill>
              </a:rPr>
              <a:t> </a:t>
            </a:r>
            <a:r>
              <a:rPr lang="ru-RU" sz="4800" dirty="0" err="1">
                <a:solidFill>
                  <a:srgbClr val="FF0000"/>
                </a:solidFill>
              </a:rPr>
              <a:t>війною</a:t>
            </a:r>
            <a:r>
              <a:rPr lang="ru-RU" sz="4800" dirty="0">
                <a:solidFill>
                  <a:srgbClr val="FF0000"/>
                </a:solidFill>
              </a:rPr>
              <a:t> </a:t>
            </a:r>
            <a:r>
              <a:rPr lang="ru-RU" sz="4800" dirty="0" err="1">
                <a:solidFill>
                  <a:srgbClr val="FF0000"/>
                </a:solidFill>
              </a:rPr>
              <a:t>Росії</a:t>
            </a:r>
            <a:r>
              <a:rPr lang="ru-RU" sz="4800" dirty="0">
                <a:solidFill>
                  <a:srgbClr val="FF0000"/>
                </a:solidFill>
              </a:rPr>
              <a:t> </a:t>
            </a:r>
            <a:r>
              <a:rPr lang="ru-RU" sz="4800" dirty="0" err="1">
                <a:solidFill>
                  <a:srgbClr val="FF0000"/>
                </a:solidFill>
              </a:rPr>
              <a:t>проти</a:t>
            </a:r>
            <a:r>
              <a:rPr lang="ru-RU" sz="4800" dirty="0">
                <a:solidFill>
                  <a:srgbClr val="FF0000"/>
                </a:solidFill>
              </a:rPr>
              <a:t> </a:t>
            </a:r>
            <a:r>
              <a:rPr lang="ru-RU" sz="4800" dirty="0" err="1" smtClean="0">
                <a:solidFill>
                  <a:srgbClr val="FF0000"/>
                </a:solidFill>
              </a:rPr>
              <a:t>України</a:t>
            </a:r>
            <a:r>
              <a:rPr lang="uk-UA" sz="4400" b="1" baseline="30000" dirty="0" smtClean="0">
                <a:latin typeface="Times New Roman"/>
                <a:ea typeface="Calibri"/>
              </a:rPr>
              <a:t>*</a:t>
            </a:r>
            <a:r>
              <a:rPr lang="ru-RU" sz="4800" dirty="0" smtClean="0">
                <a:solidFill>
                  <a:srgbClr val="FF0000"/>
                </a:solidFill>
              </a:rPr>
              <a:t/>
            </a:r>
            <a:br>
              <a:rPr lang="ru-RU" sz="4800" dirty="0" smtClean="0">
                <a:solidFill>
                  <a:srgbClr val="FF0000"/>
                </a:solidFill>
              </a:rPr>
            </a:br>
            <a:r>
              <a:rPr lang="ru-RU" sz="3600" dirty="0" smtClean="0"/>
              <a:t/>
            </a:r>
            <a:br>
              <a:rPr lang="ru-RU" sz="3600" dirty="0" smtClean="0"/>
            </a:br>
            <a:r>
              <a:rPr lang="uk-UA" sz="3600" b="1" baseline="30000" dirty="0" smtClean="0">
                <a:latin typeface="Times New Roman"/>
                <a:ea typeface="Calibri"/>
                <a:cs typeface="Times New Roman"/>
              </a:rPr>
              <a:t>* </a:t>
            </a:r>
            <a:r>
              <a:rPr lang="uk-UA" sz="2800" dirty="0" err="1">
                <a:latin typeface="Times New Roman"/>
                <a:ea typeface="Calibri"/>
                <a:cs typeface="Times New Roman"/>
              </a:rPr>
              <a:t>This</a:t>
            </a:r>
            <a:r>
              <a:rPr lang="uk-UA" sz="2800" dirty="0">
                <a:latin typeface="Times New Roman"/>
                <a:ea typeface="Calibri"/>
                <a:cs typeface="Times New Roman"/>
              </a:rPr>
              <a:t> </a:t>
            </a:r>
            <a:r>
              <a:rPr lang="en-US" sz="2800" dirty="0" smtClean="0">
                <a:latin typeface="Times New Roman"/>
                <a:ea typeface="Calibri"/>
                <a:cs typeface="Times New Roman"/>
              </a:rPr>
              <a:t>case</a:t>
            </a:r>
            <a:r>
              <a:rPr lang="uk-UA" sz="2800" dirty="0" smtClean="0">
                <a:latin typeface="Times New Roman"/>
                <a:ea typeface="Calibri"/>
                <a:cs typeface="Times New Roman"/>
              </a:rPr>
              <a:t> </a:t>
            </a:r>
            <a:r>
              <a:rPr lang="uk-UA" sz="2800" dirty="0" err="1">
                <a:latin typeface="Times New Roman"/>
                <a:ea typeface="Calibri"/>
                <a:cs typeface="Times New Roman"/>
              </a:rPr>
              <a:t>was</a:t>
            </a:r>
            <a:r>
              <a:rPr lang="uk-UA" sz="2800" dirty="0">
                <a:latin typeface="Times New Roman"/>
                <a:ea typeface="Calibri"/>
                <a:cs typeface="Times New Roman"/>
              </a:rPr>
              <a:t> </a:t>
            </a:r>
            <a:r>
              <a:rPr lang="uk-UA" sz="2800" dirty="0" err="1">
                <a:latin typeface="Times New Roman"/>
                <a:ea typeface="Calibri"/>
                <a:cs typeface="Times New Roman"/>
              </a:rPr>
              <a:t>prepared</a:t>
            </a:r>
            <a:r>
              <a:rPr lang="uk-UA" sz="2800" dirty="0">
                <a:latin typeface="Times New Roman"/>
                <a:ea typeface="Calibri"/>
                <a:cs typeface="Times New Roman"/>
              </a:rPr>
              <a:t> </a:t>
            </a:r>
            <a:r>
              <a:rPr lang="uk-UA" sz="2800" dirty="0" err="1">
                <a:latin typeface="Times New Roman"/>
                <a:ea typeface="Calibri"/>
                <a:cs typeface="Times New Roman"/>
              </a:rPr>
              <a:t>with</a:t>
            </a:r>
            <a:r>
              <a:rPr lang="uk-UA" sz="2800" dirty="0">
                <a:latin typeface="Times New Roman"/>
                <a:ea typeface="Calibri"/>
                <a:cs typeface="Times New Roman"/>
              </a:rPr>
              <a:t> a </a:t>
            </a:r>
            <a:r>
              <a:rPr lang="uk-UA" sz="2800" dirty="0" err="1">
                <a:latin typeface="Times New Roman"/>
                <a:ea typeface="Calibri"/>
                <a:cs typeface="Times New Roman"/>
              </a:rPr>
              <a:t>support</a:t>
            </a:r>
            <a:r>
              <a:rPr lang="uk-UA" sz="2800" dirty="0">
                <a:latin typeface="Times New Roman"/>
                <a:ea typeface="Calibri"/>
                <a:cs typeface="Times New Roman"/>
              </a:rPr>
              <a:t> </a:t>
            </a:r>
            <a:r>
              <a:rPr lang="uk-UA" sz="2800" dirty="0" err="1">
                <a:latin typeface="Times New Roman"/>
                <a:ea typeface="Calibri"/>
                <a:cs typeface="Times New Roman"/>
              </a:rPr>
              <a:t>stipend</a:t>
            </a:r>
            <a:r>
              <a:rPr lang="uk-UA" sz="2800" dirty="0">
                <a:latin typeface="Times New Roman"/>
                <a:ea typeface="Calibri"/>
                <a:cs typeface="Times New Roman"/>
              </a:rPr>
              <a:t> </a:t>
            </a:r>
            <a:r>
              <a:rPr lang="uk-UA" sz="2800" dirty="0" err="1">
                <a:latin typeface="Times New Roman"/>
                <a:ea typeface="Calibri"/>
                <a:cs typeface="Times New Roman"/>
              </a:rPr>
              <a:t>from</a:t>
            </a:r>
            <a:r>
              <a:rPr lang="uk-UA" sz="2800" dirty="0">
                <a:latin typeface="Times New Roman"/>
                <a:ea typeface="Calibri"/>
                <a:cs typeface="Times New Roman"/>
              </a:rPr>
              <a:t> </a:t>
            </a:r>
            <a:r>
              <a:rPr lang="uk-UA" sz="2800" dirty="0" err="1">
                <a:latin typeface="Times New Roman"/>
                <a:ea typeface="Calibri"/>
                <a:cs typeface="Times New Roman"/>
              </a:rPr>
              <a:t>the</a:t>
            </a:r>
            <a:r>
              <a:rPr lang="uk-UA" sz="2800" dirty="0">
                <a:latin typeface="Times New Roman"/>
                <a:ea typeface="Calibri"/>
                <a:cs typeface="Times New Roman"/>
              </a:rPr>
              <a:t> </a:t>
            </a:r>
            <a:r>
              <a:rPr lang="uk-UA" sz="2800" dirty="0" err="1">
                <a:latin typeface="Times New Roman"/>
                <a:ea typeface="Calibri"/>
                <a:cs typeface="Times New Roman"/>
              </a:rPr>
              <a:t>Kennan</a:t>
            </a:r>
            <a:r>
              <a:rPr lang="uk-UA" sz="2800" dirty="0">
                <a:latin typeface="Times New Roman"/>
                <a:ea typeface="Calibri"/>
                <a:cs typeface="Times New Roman"/>
              </a:rPr>
              <a:t> </a:t>
            </a:r>
            <a:r>
              <a:rPr lang="uk-UA" sz="2800" dirty="0" err="1">
                <a:latin typeface="Times New Roman"/>
                <a:ea typeface="Calibri"/>
                <a:cs typeface="Times New Roman"/>
              </a:rPr>
              <a:t>Institute</a:t>
            </a:r>
            <a:r>
              <a:rPr lang="uk-UA" sz="2800" dirty="0">
                <a:latin typeface="Times New Roman"/>
                <a:ea typeface="Calibri"/>
                <a:cs typeface="Times New Roman"/>
              </a:rPr>
              <a:t> </a:t>
            </a:r>
            <a:r>
              <a:rPr lang="uk-UA" sz="2800" dirty="0" err="1">
                <a:latin typeface="Times New Roman"/>
                <a:ea typeface="Calibri"/>
                <a:cs typeface="Times New Roman"/>
              </a:rPr>
              <a:t>of</a:t>
            </a:r>
            <a:r>
              <a:rPr lang="uk-UA" sz="2800" dirty="0">
                <a:latin typeface="Times New Roman"/>
                <a:ea typeface="Calibri"/>
                <a:cs typeface="Times New Roman"/>
              </a:rPr>
              <a:t> </a:t>
            </a:r>
            <a:r>
              <a:rPr lang="uk-UA" sz="2800" dirty="0" err="1">
                <a:latin typeface="Times New Roman"/>
                <a:ea typeface="Calibri"/>
                <a:cs typeface="Times New Roman"/>
              </a:rPr>
              <a:t>The</a:t>
            </a:r>
            <a:r>
              <a:rPr lang="uk-UA" sz="2800" dirty="0">
                <a:latin typeface="Times New Roman"/>
                <a:ea typeface="Calibri"/>
                <a:cs typeface="Times New Roman"/>
              </a:rPr>
              <a:t> </a:t>
            </a:r>
            <a:r>
              <a:rPr lang="uk-UA" sz="2800" dirty="0" err="1">
                <a:latin typeface="Times New Roman"/>
                <a:ea typeface="Calibri"/>
                <a:cs typeface="Times New Roman"/>
              </a:rPr>
              <a:t>Wilson</a:t>
            </a:r>
            <a:r>
              <a:rPr lang="uk-UA" sz="2800" dirty="0">
                <a:latin typeface="Times New Roman"/>
                <a:ea typeface="Calibri"/>
                <a:cs typeface="Times New Roman"/>
              </a:rPr>
              <a:t> </a:t>
            </a:r>
            <a:r>
              <a:rPr lang="uk-UA" sz="2800" dirty="0" err="1">
                <a:latin typeface="Times New Roman"/>
                <a:ea typeface="Calibri"/>
                <a:cs typeface="Times New Roman"/>
              </a:rPr>
              <a:t>Center</a:t>
            </a:r>
            <a:r>
              <a:rPr lang="uk-UA" sz="2800" dirty="0">
                <a:latin typeface="Times New Roman"/>
                <a:ea typeface="Calibri"/>
                <a:cs typeface="Times New Roman"/>
              </a:rPr>
              <a:t>, </a:t>
            </a:r>
            <a:r>
              <a:rPr lang="uk-UA" sz="2800" dirty="0" err="1">
                <a:latin typeface="Times New Roman"/>
                <a:ea typeface="Calibri"/>
                <a:cs typeface="Times New Roman"/>
              </a:rPr>
              <a:t>Washington</a:t>
            </a:r>
            <a:r>
              <a:rPr lang="uk-UA" sz="2800" dirty="0">
                <a:latin typeface="Times New Roman"/>
                <a:ea typeface="Calibri"/>
                <a:cs typeface="Times New Roman"/>
              </a:rPr>
              <a:t>, D.C. </a:t>
            </a:r>
            <a:r>
              <a:rPr lang="uk-UA" sz="2800" dirty="0" err="1">
                <a:latin typeface="Times New Roman"/>
                <a:ea typeface="Calibri"/>
                <a:cs typeface="Times New Roman"/>
              </a:rPr>
              <a:t>The</a:t>
            </a:r>
            <a:r>
              <a:rPr lang="uk-UA" sz="2800" dirty="0">
                <a:latin typeface="Times New Roman"/>
                <a:ea typeface="Calibri"/>
                <a:cs typeface="Times New Roman"/>
              </a:rPr>
              <a:t> </a:t>
            </a:r>
            <a:r>
              <a:rPr lang="uk-UA" sz="2800" dirty="0" err="1">
                <a:latin typeface="Times New Roman"/>
                <a:ea typeface="Calibri"/>
                <a:cs typeface="Times New Roman"/>
              </a:rPr>
              <a:t>statements</a:t>
            </a:r>
            <a:r>
              <a:rPr lang="uk-UA" sz="2800" dirty="0">
                <a:latin typeface="Times New Roman"/>
                <a:ea typeface="Calibri"/>
                <a:cs typeface="Times New Roman"/>
              </a:rPr>
              <a:t> </a:t>
            </a:r>
            <a:r>
              <a:rPr lang="uk-UA" sz="2800" dirty="0" err="1">
                <a:latin typeface="Times New Roman"/>
                <a:ea typeface="Calibri"/>
                <a:cs typeface="Times New Roman"/>
              </a:rPr>
              <a:t>and</a:t>
            </a:r>
            <a:r>
              <a:rPr lang="uk-UA" sz="2800" dirty="0">
                <a:latin typeface="Times New Roman"/>
                <a:ea typeface="Calibri"/>
                <a:cs typeface="Times New Roman"/>
              </a:rPr>
              <a:t> </a:t>
            </a:r>
            <a:r>
              <a:rPr lang="uk-UA" sz="2800" dirty="0" err="1">
                <a:latin typeface="Times New Roman"/>
                <a:ea typeface="Calibri"/>
                <a:cs typeface="Times New Roman"/>
              </a:rPr>
              <a:t>views</a:t>
            </a:r>
            <a:r>
              <a:rPr lang="uk-UA" sz="2800" dirty="0">
                <a:latin typeface="Times New Roman"/>
                <a:ea typeface="Calibri"/>
                <a:cs typeface="Times New Roman"/>
              </a:rPr>
              <a:t> </a:t>
            </a:r>
            <a:r>
              <a:rPr lang="uk-UA" sz="2800" dirty="0" err="1">
                <a:latin typeface="Times New Roman"/>
                <a:ea typeface="Calibri"/>
                <a:cs typeface="Times New Roman"/>
              </a:rPr>
              <a:t>expressed</a:t>
            </a:r>
            <a:r>
              <a:rPr lang="uk-UA" sz="2800" dirty="0">
                <a:latin typeface="Times New Roman"/>
                <a:ea typeface="Calibri"/>
                <a:cs typeface="Times New Roman"/>
              </a:rPr>
              <a:t> </a:t>
            </a:r>
            <a:r>
              <a:rPr lang="uk-UA" sz="2800" dirty="0" err="1">
                <a:latin typeface="Times New Roman"/>
                <a:ea typeface="Calibri"/>
                <a:cs typeface="Times New Roman"/>
              </a:rPr>
              <a:t>herein</a:t>
            </a:r>
            <a:r>
              <a:rPr lang="uk-UA" sz="2800" dirty="0">
                <a:latin typeface="Times New Roman"/>
                <a:ea typeface="Calibri"/>
                <a:cs typeface="Times New Roman"/>
              </a:rPr>
              <a:t> </a:t>
            </a:r>
            <a:r>
              <a:rPr lang="uk-UA" sz="2800" dirty="0" err="1">
                <a:latin typeface="Times New Roman"/>
                <a:ea typeface="Calibri"/>
                <a:cs typeface="Times New Roman"/>
              </a:rPr>
              <a:t>are</a:t>
            </a:r>
            <a:r>
              <a:rPr lang="uk-UA" sz="2800" dirty="0">
                <a:latin typeface="Times New Roman"/>
                <a:ea typeface="Calibri"/>
                <a:cs typeface="Times New Roman"/>
              </a:rPr>
              <a:t> </a:t>
            </a:r>
            <a:r>
              <a:rPr lang="uk-UA" sz="2800" dirty="0" err="1">
                <a:latin typeface="Times New Roman"/>
                <a:ea typeface="Calibri"/>
                <a:cs typeface="Times New Roman"/>
              </a:rPr>
              <a:t>those</a:t>
            </a:r>
            <a:r>
              <a:rPr lang="uk-UA" sz="2800" dirty="0">
                <a:latin typeface="Times New Roman"/>
                <a:ea typeface="Calibri"/>
                <a:cs typeface="Times New Roman"/>
              </a:rPr>
              <a:t> </a:t>
            </a:r>
            <a:r>
              <a:rPr lang="uk-UA" sz="2800" dirty="0" err="1">
                <a:latin typeface="Times New Roman"/>
                <a:ea typeface="Calibri"/>
                <a:cs typeface="Times New Roman"/>
              </a:rPr>
              <a:t>of</a:t>
            </a:r>
            <a:r>
              <a:rPr lang="uk-UA" sz="2800" dirty="0">
                <a:latin typeface="Times New Roman"/>
                <a:ea typeface="Calibri"/>
                <a:cs typeface="Times New Roman"/>
              </a:rPr>
              <a:t> </a:t>
            </a:r>
            <a:r>
              <a:rPr lang="uk-UA" sz="2800" dirty="0" err="1">
                <a:latin typeface="Times New Roman"/>
                <a:ea typeface="Calibri"/>
                <a:cs typeface="Times New Roman"/>
              </a:rPr>
              <a:t>the</a:t>
            </a:r>
            <a:r>
              <a:rPr lang="uk-UA" sz="2800" dirty="0">
                <a:latin typeface="Times New Roman"/>
                <a:ea typeface="Calibri"/>
                <a:cs typeface="Times New Roman"/>
              </a:rPr>
              <a:t> </a:t>
            </a:r>
            <a:r>
              <a:rPr lang="uk-UA" sz="2800" dirty="0" err="1">
                <a:latin typeface="Times New Roman"/>
                <a:ea typeface="Calibri"/>
                <a:cs typeface="Times New Roman"/>
              </a:rPr>
              <a:t>author</a:t>
            </a:r>
            <a:r>
              <a:rPr lang="uk-UA" sz="2800" dirty="0">
                <a:latin typeface="Times New Roman"/>
                <a:ea typeface="Calibri"/>
                <a:cs typeface="Times New Roman"/>
              </a:rPr>
              <a:t> </a:t>
            </a:r>
            <a:r>
              <a:rPr lang="uk-UA" sz="2800" dirty="0" err="1">
                <a:latin typeface="Times New Roman"/>
                <a:ea typeface="Calibri"/>
                <a:cs typeface="Times New Roman"/>
              </a:rPr>
              <a:t>and</a:t>
            </a:r>
            <a:r>
              <a:rPr lang="uk-UA" sz="2800" dirty="0">
                <a:latin typeface="Times New Roman"/>
                <a:ea typeface="Calibri"/>
                <a:cs typeface="Times New Roman"/>
              </a:rPr>
              <a:t> </a:t>
            </a:r>
            <a:r>
              <a:rPr lang="uk-UA" sz="2800" dirty="0" err="1">
                <a:latin typeface="Times New Roman"/>
                <a:ea typeface="Calibri"/>
                <a:cs typeface="Times New Roman"/>
              </a:rPr>
              <a:t>are</a:t>
            </a:r>
            <a:r>
              <a:rPr lang="uk-UA" sz="2800" dirty="0">
                <a:latin typeface="Times New Roman"/>
                <a:ea typeface="Calibri"/>
                <a:cs typeface="Times New Roman"/>
              </a:rPr>
              <a:t> </a:t>
            </a:r>
            <a:r>
              <a:rPr lang="uk-UA" sz="2800" dirty="0" err="1">
                <a:latin typeface="Times New Roman"/>
                <a:ea typeface="Calibri"/>
                <a:cs typeface="Times New Roman"/>
              </a:rPr>
              <a:t>not</a:t>
            </a:r>
            <a:r>
              <a:rPr lang="uk-UA" sz="2800" dirty="0">
                <a:latin typeface="Times New Roman"/>
                <a:ea typeface="Calibri"/>
                <a:cs typeface="Times New Roman"/>
              </a:rPr>
              <a:t> </a:t>
            </a:r>
            <a:r>
              <a:rPr lang="uk-UA" sz="2800" dirty="0" err="1">
                <a:latin typeface="Times New Roman"/>
                <a:ea typeface="Calibri"/>
                <a:cs typeface="Times New Roman"/>
              </a:rPr>
              <a:t>necessarily</a:t>
            </a:r>
            <a:r>
              <a:rPr lang="uk-UA" sz="2800" dirty="0">
                <a:latin typeface="Times New Roman"/>
                <a:ea typeface="Calibri"/>
                <a:cs typeface="Times New Roman"/>
              </a:rPr>
              <a:t> </a:t>
            </a:r>
            <a:r>
              <a:rPr lang="uk-UA" sz="2800" dirty="0" err="1">
                <a:latin typeface="Times New Roman"/>
                <a:ea typeface="Calibri"/>
                <a:cs typeface="Times New Roman"/>
              </a:rPr>
              <a:t>those</a:t>
            </a:r>
            <a:r>
              <a:rPr lang="uk-UA" sz="2800" dirty="0">
                <a:latin typeface="Times New Roman"/>
                <a:ea typeface="Calibri"/>
                <a:cs typeface="Times New Roman"/>
              </a:rPr>
              <a:t> </a:t>
            </a:r>
            <a:r>
              <a:rPr lang="uk-UA" sz="2800" dirty="0" err="1">
                <a:latin typeface="Times New Roman"/>
                <a:ea typeface="Calibri"/>
                <a:cs typeface="Times New Roman"/>
              </a:rPr>
              <a:t>of</a:t>
            </a:r>
            <a:r>
              <a:rPr lang="uk-UA" sz="2800" dirty="0">
                <a:latin typeface="Times New Roman"/>
                <a:ea typeface="Calibri"/>
                <a:cs typeface="Times New Roman"/>
              </a:rPr>
              <a:t> </a:t>
            </a:r>
            <a:r>
              <a:rPr lang="uk-UA" sz="2800" dirty="0" err="1">
                <a:latin typeface="Times New Roman"/>
                <a:ea typeface="Calibri"/>
                <a:cs typeface="Times New Roman"/>
              </a:rPr>
              <a:t>the</a:t>
            </a:r>
            <a:r>
              <a:rPr lang="uk-UA" sz="2800" dirty="0">
                <a:latin typeface="Times New Roman"/>
                <a:ea typeface="Calibri"/>
                <a:cs typeface="Times New Roman"/>
              </a:rPr>
              <a:t> </a:t>
            </a:r>
            <a:r>
              <a:rPr lang="uk-UA" sz="2800" dirty="0" err="1">
                <a:latin typeface="Times New Roman"/>
                <a:ea typeface="Calibri"/>
                <a:cs typeface="Times New Roman"/>
              </a:rPr>
              <a:t>Wilson</a:t>
            </a:r>
            <a:r>
              <a:rPr lang="uk-UA" sz="2800" dirty="0">
                <a:latin typeface="Times New Roman"/>
                <a:ea typeface="Calibri"/>
                <a:cs typeface="Times New Roman"/>
              </a:rPr>
              <a:t> </a:t>
            </a:r>
            <a:r>
              <a:rPr lang="uk-UA" sz="2800" dirty="0" err="1" smtClean="0">
                <a:latin typeface="Times New Roman"/>
                <a:ea typeface="Calibri"/>
                <a:cs typeface="Times New Roman"/>
              </a:rPr>
              <a:t>Center</a:t>
            </a:r>
            <a:r>
              <a:rPr lang="uk-UA" sz="2800" dirty="0">
                <a:latin typeface="Calibri"/>
                <a:ea typeface="Calibri"/>
                <a:cs typeface="Times New Roman"/>
              </a:rPr>
              <a:t/>
            </a:r>
            <a:br>
              <a:rPr lang="uk-UA" sz="2800" dirty="0">
                <a:latin typeface="Calibri"/>
                <a:ea typeface="Calibri"/>
                <a:cs typeface="Times New Roman"/>
              </a:rPr>
            </a:br>
            <a:r>
              <a:rPr lang="ru-RU" sz="2800" dirty="0"/>
              <a:t/>
            </a:r>
            <a:br>
              <a:rPr lang="ru-RU" sz="2800" dirty="0"/>
            </a:br>
            <a:endParaRPr lang="x-none" sz="28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57574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7C1044F-3D06-5620-5B10-DD6152A4E114}"/>
              </a:ext>
            </a:extLst>
          </p:cNvPr>
          <p:cNvSpPr>
            <a:spLocks noGrp="1"/>
          </p:cNvSpPr>
          <p:nvPr>
            <p:ph type="title" idx="4294967295"/>
          </p:nvPr>
        </p:nvSpPr>
        <p:spPr>
          <a:xfrm>
            <a:off x="597408" y="1975104"/>
            <a:ext cx="4683125" cy="2524125"/>
          </a:xfrm>
        </p:spPr>
        <p:txBody>
          <a:bodyPr vert="horz" lIns="91440" tIns="45720" rIns="91440" bIns="45720" rtlCol="0" anchor="b">
            <a:normAutofit/>
          </a:bodyPr>
          <a:lstStyle/>
          <a:p>
            <a:pPr algn="ctr"/>
            <a:r>
              <a:rPr lang="ru-RU" sz="4000" dirty="0" err="1"/>
              <a:t>Загальна</a:t>
            </a:r>
            <a:r>
              <a:rPr lang="ru-RU" sz="4000" dirty="0"/>
              <a:t> </a:t>
            </a:r>
            <a:r>
              <a:rPr lang="ru-RU" sz="4000" dirty="0" err="1"/>
              <a:t>ситуація</a:t>
            </a:r>
            <a:r>
              <a:rPr lang="ru-RU" sz="4000" dirty="0"/>
              <a:t> </a:t>
            </a:r>
            <a:br>
              <a:rPr lang="ru-RU" sz="4000" dirty="0"/>
            </a:br>
            <a:r>
              <a:rPr lang="ru-RU" sz="4000" dirty="0"/>
              <a:t>у </a:t>
            </a:r>
            <a:r>
              <a:rPr lang="ru-RU" sz="4000" dirty="0" err="1"/>
              <a:t>світі</a:t>
            </a:r>
            <a:r>
              <a:rPr lang="ru-RU" sz="4000" dirty="0"/>
              <a:t> </a:t>
            </a:r>
            <a:r>
              <a:rPr lang="ru-RU" sz="4000" dirty="0" err="1"/>
              <a:t>внаслідок</a:t>
            </a:r>
            <a:r>
              <a:rPr lang="ru-RU" sz="4000" dirty="0"/>
              <a:t> </a:t>
            </a:r>
            <a:br>
              <a:rPr lang="ru-RU" sz="4000" dirty="0"/>
            </a:br>
            <a:r>
              <a:rPr lang="ru-RU" sz="4000" dirty="0" err="1"/>
              <a:t>кризи</a:t>
            </a:r>
            <a:r>
              <a:rPr lang="ru-RU" sz="4000" dirty="0"/>
              <a:t> </a:t>
            </a:r>
            <a:r>
              <a:rPr lang="ru-RU" sz="4000" dirty="0" err="1"/>
              <a:t>українських</a:t>
            </a:r>
            <a:r>
              <a:rPr lang="ru-RU" sz="4000" dirty="0"/>
              <a:t> </a:t>
            </a:r>
            <a:r>
              <a:rPr lang="ru-RU" sz="4000" dirty="0" err="1"/>
              <a:t>переселенців</a:t>
            </a:r>
            <a:endParaRPr lang="en-US" sz="3200" kern="1200" dirty="0">
              <a:latin typeface="Calibri" panose="020F0502020204030204" pitchFamily="34" charset="0"/>
              <a:cs typeface="Calibri" panose="020F0502020204030204" pitchFamily="34" charset="0"/>
            </a:endParaRPr>
          </a:p>
        </p:txBody>
      </p:sp>
      <p:graphicFrame>
        <p:nvGraphicFramePr>
          <p:cNvPr id="14" name="Объект 2">
            <a:extLst>
              <a:ext uri="{FF2B5EF4-FFF2-40B4-BE49-F238E27FC236}">
                <a16:creationId xmlns="" xmlns:a16="http://schemas.microsoft.com/office/drawing/2014/main" id="{081F08CB-A5FE-7AA1-E722-A284E6F152D2}"/>
              </a:ext>
            </a:extLst>
          </p:cNvPr>
          <p:cNvGraphicFramePr>
            <a:graphicFrameLocks noGrp="1"/>
          </p:cNvGraphicFramePr>
          <p:nvPr>
            <p:ph idx="4294967295"/>
            <p:extLst>
              <p:ext uri="{D42A27DB-BD31-4B8C-83A1-F6EECF244321}">
                <p14:modId xmlns:p14="http://schemas.microsoft.com/office/powerpoint/2010/main" val="1242833335"/>
              </p:ext>
            </p:extLst>
          </p:nvPr>
        </p:nvGraphicFramePr>
        <p:xfrm>
          <a:off x="4584700" y="384175"/>
          <a:ext cx="7607300" cy="5757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5047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7C1044F-3D06-5620-5B10-DD6152A4E114}"/>
              </a:ext>
            </a:extLst>
          </p:cNvPr>
          <p:cNvSpPr>
            <a:spLocks noGrp="1"/>
          </p:cNvSpPr>
          <p:nvPr>
            <p:ph type="title" idx="4294967295"/>
          </p:nvPr>
        </p:nvSpPr>
        <p:spPr>
          <a:xfrm>
            <a:off x="8231696" y="2663824"/>
            <a:ext cx="3338512" cy="1763713"/>
          </a:xfrm>
        </p:spPr>
        <p:txBody>
          <a:bodyPr vert="horz" lIns="91440" tIns="45720" rIns="91440" bIns="45720" rtlCol="0" anchor="b">
            <a:normAutofit fontScale="90000"/>
          </a:bodyPr>
          <a:lstStyle/>
          <a:p>
            <a:pPr algn="ctr"/>
            <a:r>
              <a:rPr lang="ru-RU" dirty="0" err="1"/>
              <a:t>Загальна</a:t>
            </a:r>
            <a:r>
              <a:rPr lang="ru-RU" dirty="0"/>
              <a:t> </a:t>
            </a:r>
            <a:br>
              <a:rPr lang="ru-RU" dirty="0"/>
            </a:br>
            <a:r>
              <a:rPr lang="ru-RU" dirty="0" err="1"/>
              <a:t>ситуація</a:t>
            </a:r>
            <a:r>
              <a:rPr lang="ru-RU" dirty="0"/>
              <a:t> </a:t>
            </a:r>
            <a:br>
              <a:rPr lang="ru-RU" dirty="0"/>
            </a:br>
            <a:r>
              <a:rPr lang="ru-RU" dirty="0"/>
              <a:t>по </a:t>
            </a:r>
            <a:r>
              <a:rPr lang="ru-RU" dirty="0" err="1"/>
              <a:t>Україні</a:t>
            </a:r>
            <a:endParaRPr lang="en-US" kern="1200" dirty="0">
              <a:solidFill>
                <a:schemeClr val="tx1"/>
              </a:solidFill>
              <a:latin typeface="Calibri" panose="020F0502020204030204" pitchFamily="34" charset="0"/>
              <a:cs typeface="Calibri" panose="020F0502020204030204" pitchFamily="34" charset="0"/>
            </a:endParaRPr>
          </a:p>
        </p:txBody>
      </p:sp>
      <p:graphicFrame>
        <p:nvGraphicFramePr>
          <p:cNvPr id="14" name="Объект 2">
            <a:extLst>
              <a:ext uri="{FF2B5EF4-FFF2-40B4-BE49-F238E27FC236}">
                <a16:creationId xmlns="" xmlns:a16="http://schemas.microsoft.com/office/drawing/2014/main" id="{081F08CB-A5FE-7AA1-E722-A284E6F152D2}"/>
              </a:ext>
            </a:extLst>
          </p:cNvPr>
          <p:cNvGraphicFramePr>
            <a:graphicFrameLocks noGrp="1"/>
          </p:cNvGraphicFramePr>
          <p:nvPr>
            <p:ph idx="4294967295"/>
            <p:extLst>
              <p:ext uri="{D42A27DB-BD31-4B8C-83A1-F6EECF244321}">
                <p14:modId xmlns:p14="http://schemas.microsoft.com/office/powerpoint/2010/main" val="2150891540"/>
              </p:ext>
            </p:extLst>
          </p:nvPr>
        </p:nvGraphicFramePr>
        <p:xfrm>
          <a:off x="0" y="666750"/>
          <a:ext cx="7605713" cy="5757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2890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alpha val="45724"/>
          </a:scheme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CC779E6-9177-1A00-ACBD-03156E488B63}"/>
              </a:ext>
            </a:extLst>
          </p:cNvPr>
          <p:cNvSpPr>
            <a:spLocks noGrp="1"/>
          </p:cNvSpPr>
          <p:nvPr>
            <p:ph type="title"/>
          </p:nvPr>
        </p:nvSpPr>
        <p:spPr>
          <a:xfrm>
            <a:off x="609600" y="298387"/>
            <a:ext cx="10972800" cy="1470102"/>
          </a:xfrm>
          <a:solidFill>
            <a:schemeClr val="bg1">
              <a:lumMod val="95000"/>
            </a:schemeClr>
          </a:solidFill>
          <a:ln>
            <a:noFill/>
          </a:ln>
          <a:effectLst/>
        </p:spPr>
        <p:txBody>
          <a:bodyPr>
            <a:normAutofit/>
          </a:bodyPr>
          <a:lstStyle/>
          <a:p>
            <a:r>
              <a:rPr lang="x-none" dirty="0">
                <a:latin typeface="Calibri" panose="020F0502020204030204" pitchFamily="34" charset="0"/>
                <a:cs typeface="Calibri" panose="020F0502020204030204" pitchFamily="34" charset="0"/>
              </a:rPr>
              <a:t>Переміщення через кордон</a:t>
            </a:r>
            <a:r>
              <a:rPr lang="de-DE" dirty="0">
                <a:latin typeface="Calibri" panose="020F0502020204030204" pitchFamily="34" charset="0"/>
                <a:cs typeface="Calibri" panose="020F0502020204030204" pitchFamily="34" charset="0"/>
              </a:rPr>
              <a:t>:</a:t>
            </a:r>
            <a:r>
              <a:rPr lang="x-none" dirty="0">
                <a:latin typeface="Calibri" panose="020F0502020204030204" pitchFamily="34" charset="0"/>
                <a:cs typeface="Calibri" panose="020F0502020204030204" pitchFamily="34" charset="0"/>
              </a:rPr>
              <a:t/>
            </a:r>
            <a:br>
              <a:rPr lang="x-none" dirty="0">
                <a:latin typeface="Calibri" panose="020F0502020204030204" pitchFamily="34" charset="0"/>
                <a:cs typeface="Calibri" panose="020F0502020204030204" pitchFamily="34" charset="0"/>
              </a:rPr>
            </a:br>
            <a:r>
              <a:rPr lang="x-none" sz="2800" i="1" dirty="0">
                <a:latin typeface="Calibri" panose="020F0502020204030204" pitchFamily="34" charset="0"/>
                <a:cs typeface="Calibri" panose="020F0502020204030204" pitchFamily="34" charset="0"/>
              </a:rPr>
              <a:t>Сусідні країни</a:t>
            </a:r>
            <a:endParaRPr lang="x-none" i="1" dirty="0">
              <a:latin typeface="Calibri" panose="020F0502020204030204" pitchFamily="34" charset="0"/>
              <a:cs typeface="Calibri" panose="020F0502020204030204" pitchFamily="34" charset="0"/>
            </a:endParaRPr>
          </a:p>
        </p:txBody>
      </p:sp>
      <p:graphicFrame>
        <p:nvGraphicFramePr>
          <p:cNvPr id="4" name="Объект 3">
            <a:extLst>
              <a:ext uri="{FF2B5EF4-FFF2-40B4-BE49-F238E27FC236}">
                <a16:creationId xmlns="" xmlns:a16="http://schemas.microsoft.com/office/drawing/2014/main" id="{8CB1B96B-71D8-A491-BEF4-FEAD0A022DD2}"/>
              </a:ext>
            </a:extLst>
          </p:cNvPr>
          <p:cNvGraphicFramePr>
            <a:graphicFrameLocks noGrp="1"/>
          </p:cNvGraphicFramePr>
          <p:nvPr>
            <p:ph idx="1"/>
            <p:extLst>
              <p:ext uri="{D42A27DB-BD31-4B8C-83A1-F6EECF244321}">
                <p14:modId xmlns:p14="http://schemas.microsoft.com/office/powerpoint/2010/main" val="1669462987"/>
              </p:ext>
            </p:extLst>
          </p:nvPr>
        </p:nvGraphicFramePr>
        <p:xfrm>
          <a:off x="675860" y="2689574"/>
          <a:ext cx="1974575" cy="1180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a:extLst>
              <a:ext uri="{FF2B5EF4-FFF2-40B4-BE49-F238E27FC236}">
                <a16:creationId xmlns="" xmlns:a16="http://schemas.microsoft.com/office/drawing/2014/main" id="{A64B7E41-61C7-137C-4AC8-AEFC6D23681E}"/>
              </a:ext>
            </a:extLst>
          </p:cNvPr>
          <p:cNvSpPr/>
          <p:nvPr/>
        </p:nvSpPr>
        <p:spPr>
          <a:xfrm>
            <a:off x="768626" y="2093843"/>
            <a:ext cx="1643269" cy="35780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x-none" sz="2000" dirty="0">
                <a:solidFill>
                  <a:schemeClr val="bg1"/>
                </a:solidFill>
                <a:latin typeface="Calibri Light" panose="020F0302020204030204" pitchFamily="34" charset="0"/>
                <a:cs typeface="Calibri Light" panose="020F0302020204030204" pitchFamily="34" charset="0"/>
              </a:rPr>
              <a:t>Польща</a:t>
            </a:r>
          </a:p>
        </p:txBody>
      </p:sp>
      <p:graphicFrame>
        <p:nvGraphicFramePr>
          <p:cNvPr id="6" name="Объект 3">
            <a:extLst>
              <a:ext uri="{FF2B5EF4-FFF2-40B4-BE49-F238E27FC236}">
                <a16:creationId xmlns="" xmlns:a16="http://schemas.microsoft.com/office/drawing/2014/main" id="{402467BE-FAF3-EF0E-D760-81CC076A3553}"/>
              </a:ext>
            </a:extLst>
          </p:cNvPr>
          <p:cNvGraphicFramePr>
            <a:graphicFrameLocks/>
          </p:cNvGraphicFramePr>
          <p:nvPr>
            <p:extLst>
              <p:ext uri="{D42A27DB-BD31-4B8C-83A1-F6EECF244321}">
                <p14:modId xmlns:p14="http://schemas.microsoft.com/office/powerpoint/2010/main" val="1776702256"/>
              </p:ext>
            </p:extLst>
          </p:nvPr>
        </p:nvGraphicFramePr>
        <p:xfrm>
          <a:off x="3041373" y="2689573"/>
          <a:ext cx="1974575" cy="118006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Прямоугольник 6">
            <a:extLst>
              <a:ext uri="{FF2B5EF4-FFF2-40B4-BE49-F238E27FC236}">
                <a16:creationId xmlns="" xmlns:a16="http://schemas.microsoft.com/office/drawing/2014/main" id="{803827FA-19A8-68B5-0D26-0B599EBA0F38}"/>
              </a:ext>
            </a:extLst>
          </p:cNvPr>
          <p:cNvSpPr/>
          <p:nvPr/>
        </p:nvSpPr>
        <p:spPr>
          <a:xfrm>
            <a:off x="3134139" y="2093843"/>
            <a:ext cx="1643269" cy="35780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x-none" sz="2000" dirty="0">
                <a:solidFill>
                  <a:schemeClr val="bg1"/>
                </a:solidFill>
                <a:latin typeface="Calibri Light" panose="020F0302020204030204" pitchFamily="34" charset="0"/>
                <a:cs typeface="Calibri Light" panose="020F0302020204030204" pitchFamily="34" charset="0"/>
              </a:rPr>
              <a:t>Росія</a:t>
            </a:r>
          </a:p>
        </p:txBody>
      </p:sp>
      <p:graphicFrame>
        <p:nvGraphicFramePr>
          <p:cNvPr id="10" name="Объект 3">
            <a:extLst>
              <a:ext uri="{FF2B5EF4-FFF2-40B4-BE49-F238E27FC236}">
                <a16:creationId xmlns="" xmlns:a16="http://schemas.microsoft.com/office/drawing/2014/main" id="{ED20F12D-AD7A-3FE1-B4AD-E10D3124E333}"/>
              </a:ext>
            </a:extLst>
          </p:cNvPr>
          <p:cNvGraphicFramePr>
            <a:graphicFrameLocks/>
          </p:cNvGraphicFramePr>
          <p:nvPr>
            <p:extLst>
              <p:ext uri="{D42A27DB-BD31-4B8C-83A1-F6EECF244321}">
                <p14:modId xmlns:p14="http://schemas.microsoft.com/office/powerpoint/2010/main" val="2725084155"/>
              </p:ext>
            </p:extLst>
          </p:nvPr>
        </p:nvGraphicFramePr>
        <p:xfrm>
          <a:off x="5015948" y="2689573"/>
          <a:ext cx="1974575" cy="118006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1" name="Прямоугольник 10">
            <a:extLst>
              <a:ext uri="{FF2B5EF4-FFF2-40B4-BE49-F238E27FC236}">
                <a16:creationId xmlns="" xmlns:a16="http://schemas.microsoft.com/office/drawing/2014/main" id="{F85FFD71-4024-E3A5-E304-ABEEB3E99F75}"/>
              </a:ext>
            </a:extLst>
          </p:cNvPr>
          <p:cNvSpPr/>
          <p:nvPr/>
        </p:nvSpPr>
        <p:spPr>
          <a:xfrm>
            <a:off x="5108714" y="2093843"/>
            <a:ext cx="1643269" cy="35780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x-none" sz="2000" dirty="0">
                <a:solidFill>
                  <a:schemeClr val="bg1"/>
                </a:solidFill>
                <a:latin typeface="Calibri Light" panose="020F0302020204030204" pitchFamily="34" charset="0"/>
                <a:cs typeface="Calibri Light" panose="020F0302020204030204" pitchFamily="34" charset="0"/>
              </a:rPr>
              <a:t>Угорщина</a:t>
            </a:r>
          </a:p>
        </p:txBody>
      </p:sp>
      <p:graphicFrame>
        <p:nvGraphicFramePr>
          <p:cNvPr id="12" name="Объект 3">
            <a:extLst>
              <a:ext uri="{FF2B5EF4-FFF2-40B4-BE49-F238E27FC236}">
                <a16:creationId xmlns="" xmlns:a16="http://schemas.microsoft.com/office/drawing/2014/main" id="{5150336C-E010-8D6B-FA01-51B9EB8C494D}"/>
              </a:ext>
            </a:extLst>
          </p:cNvPr>
          <p:cNvGraphicFramePr>
            <a:graphicFrameLocks/>
          </p:cNvGraphicFramePr>
          <p:nvPr>
            <p:extLst>
              <p:ext uri="{D42A27DB-BD31-4B8C-83A1-F6EECF244321}">
                <p14:modId xmlns:p14="http://schemas.microsoft.com/office/powerpoint/2010/main" val="850588642"/>
              </p:ext>
            </p:extLst>
          </p:nvPr>
        </p:nvGraphicFramePr>
        <p:xfrm>
          <a:off x="7176052" y="2689573"/>
          <a:ext cx="1974575" cy="118006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13" name="Прямоугольник 12">
            <a:extLst>
              <a:ext uri="{FF2B5EF4-FFF2-40B4-BE49-F238E27FC236}">
                <a16:creationId xmlns="" xmlns:a16="http://schemas.microsoft.com/office/drawing/2014/main" id="{169419A4-58BE-0F10-7BFD-E6D49EC3B361}"/>
              </a:ext>
            </a:extLst>
          </p:cNvPr>
          <p:cNvSpPr/>
          <p:nvPr/>
        </p:nvSpPr>
        <p:spPr>
          <a:xfrm>
            <a:off x="7268818" y="2093843"/>
            <a:ext cx="1643269" cy="35780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x-none" sz="2000" dirty="0">
                <a:solidFill>
                  <a:schemeClr val="bg1"/>
                </a:solidFill>
                <a:latin typeface="Calibri Light" panose="020F0302020204030204" pitchFamily="34" charset="0"/>
                <a:cs typeface="Calibri Light" panose="020F0302020204030204" pitchFamily="34" charset="0"/>
              </a:rPr>
              <a:t>Румунія</a:t>
            </a:r>
          </a:p>
        </p:txBody>
      </p:sp>
      <p:graphicFrame>
        <p:nvGraphicFramePr>
          <p:cNvPr id="14" name="Объект 3">
            <a:extLst>
              <a:ext uri="{FF2B5EF4-FFF2-40B4-BE49-F238E27FC236}">
                <a16:creationId xmlns="" xmlns:a16="http://schemas.microsoft.com/office/drawing/2014/main" id="{01CAA664-584A-BF1E-9586-E312AE9C29D3}"/>
              </a:ext>
            </a:extLst>
          </p:cNvPr>
          <p:cNvGraphicFramePr>
            <a:graphicFrameLocks/>
          </p:cNvGraphicFramePr>
          <p:nvPr>
            <p:extLst>
              <p:ext uri="{D42A27DB-BD31-4B8C-83A1-F6EECF244321}">
                <p14:modId xmlns:p14="http://schemas.microsoft.com/office/powerpoint/2010/main" val="1511206132"/>
              </p:ext>
            </p:extLst>
          </p:nvPr>
        </p:nvGraphicFramePr>
        <p:xfrm>
          <a:off x="9428922" y="2636564"/>
          <a:ext cx="1974575" cy="1233071"/>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sp>
        <p:nvSpPr>
          <p:cNvPr id="15" name="Прямоугольник 14">
            <a:extLst>
              <a:ext uri="{FF2B5EF4-FFF2-40B4-BE49-F238E27FC236}">
                <a16:creationId xmlns="" xmlns:a16="http://schemas.microsoft.com/office/drawing/2014/main" id="{8A7DE0F9-DD22-4C6D-F12C-E9304732E04C}"/>
              </a:ext>
            </a:extLst>
          </p:cNvPr>
          <p:cNvSpPr/>
          <p:nvPr/>
        </p:nvSpPr>
        <p:spPr>
          <a:xfrm>
            <a:off x="9521688" y="2040834"/>
            <a:ext cx="1643269" cy="35780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x-none" sz="2000" dirty="0">
                <a:solidFill>
                  <a:schemeClr val="bg1"/>
                </a:solidFill>
                <a:latin typeface="Calibri Light" panose="020F0302020204030204" pitchFamily="34" charset="0"/>
                <a:cs typeface="Calibri Light" panose="020F0302020204030204" pitchFamily="34" charset="0"/>
              </a:rPr>
              <a:t>Молдова</a:t>
            </a:r>
          </a:p>
        </p:txBody>
      </p:sp>
      <p:sp>
        <p:nvSpPr>
          <p:cNvPr id="16" name="Прямоугольник 15">
            <a:extLst>
              <a:ext uri="{FF2B5EF4-FFF2-40B4-BE49-F238E27FC236}">
                <a16:creationId xmlns="" xmlns:a16="http://schemas.microsoft.com/office/drawing/2014/main" id="{F3D765B2-2DD5-717D-C52D-48D8E1CA6162}"/>
              </a:ext>
            </a:extLst>
          </p:cNvPr>
          <p:cNvSpPr/>
          <p:nvPr/>
        </p:nvSpPr>
        <p:spPr>
          <a:xfrm>
            <a:off x="3879575" y="4135684"/>
            <a:ext cx="4432850" cy="54017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x-none" sz="3200" dirty="0">
                <a:solidFill>
                  <a:schemeClr val="bg1"/>
                </a:solidFill>
                <a:latin typeface="Calibri" panose="020F0502020204030204" pitchFamily="34" charset="0"/>
                <a:cs typeface="Calibri" panose="020F0502020204030204" pitchFamily="34" charset="0"/>
              </a:rPr>
              <a:t>Україна</a:t>
            </a:r>
          </a:p>
        </p:txBody>
      </p:sp>
      <p:graphicFrame>
        <p:nvGraphicFramePr>
          <p:cNvPr id="21" name="Объект 3">
            <a:extLst>
              <a:ext uri="{FF2B5EF4-FFF2-40B4-BE49-F238E27FC236}">
                <a16:creationId xmlns="" xmlns:a16="http://schemas.microsoft.com/office/drawing/2014/main" id="{707208B3-FB47-7271-4823-DB24663E472A}"/>
              </a:ext>
            </a:extLst>
          </p:cNvPr>
          <p:cNvGraphicFramePr>
            <a:graphicFrameLocks/>
          </p:cNvGraphicFramePr>
          <p:nvPr>
            <p:extLst>
              <p:ext uri="{D42A27DB-BD31-4B8C-83A1-F6EECF244321}">
                <p14:modId xmlns:p14="http://schemas.microsoft.com/office/powerpoint/2010/main" val="2509872960"/>
              </p:ext>
            </p:extLst>
          </p:nvPr>
        </p:nvGraphicFramePr>
        <p:xfrm>
          <a:off x="2802833" y="4817639"/>
          <a:ext cx="1974575" cy="1180062"/>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sp>
        <p:nvSpPr>
          <p:cNvPr id="22" name="Прямоугольник 21">
            <a:extLst>
              <a:ext uri="{FF2B5EF4-FFF2-40B4-BE49-F238E27FC236}">
                <a16:creationId xmlns="" xmlns:a16="http://schemas.microsoft.com/office/drawing/2014/main" id="{AED0C885-6D0F-6095-CAD9-216F5E08EFD9}"/>
              </a:ext>
            </a:extLst>
          </p:cNvPr>
          <p:cNvSpPr/>
          <p:nvPr/>
        </p:nvSpPr>
        <p:spPr>
          <a:xfrm>
            <a:off x="2802833" y="6234171"/>
            <a:ext cx="1643269" cy="35780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sz="2000" dirty="0" err="1">
                <a:solidFill>
                  <a:schemeClr val="bg1"/>
                </a:solidFill>
                <a:latin typeface="Calibri Light" panose="020F0302020204030204" pitchFamily="34" charset="0"/>
                <a:cs typeface="Calibri Light" panose="020F0302020204030204" pitchFamily="34" charset="0"/>
              </a:rPr>
              <a:t>Словаччина</a:t>
            </a:r>
            <a:endParaRPr lang="x-none" sz="2000" dirty="0">
              <a:solidFill>
                <a:schemeClr val="bg1"/>
              </a:solidFill>
              <a:latin typeface="Calibri Light" panose="020F0302020204030204" pitchFamily="34" charset="0"/>
              <a:cs typeface="Calibri Light" panose="020F0302020204030204" pitchFamily="34" charset="0"/>
            </a:endParaRPr>
          </a:p>
        </p:txBody>
      </p:sp>
      <p:graphicFrame>
        <p:nvGraphicFramePr>
          <p:cNvPr id="23" name="Объект 3">
            <a:extLst>
              <a:ext uri="{FF2B5EF4-FFF2-40B4-BE49-F238E27FC236}">
                <a16:creationId xmlns="" xmlns:a16="http://schemas.microsoft.com/office/drawing/2014/main" id="{C56332AE-4AD4-447D-00F7-6E27CA6834E1}"/>
              </a:ext>
            </a:extLst>
          </p:cNvPr>
          <p:cNvGraphicFramePr>
            <a:graphicFrameLocks/>
          </p:cNvGraphicFramePr>
          <p:nvPr>
            <p:extLst>
              <p:ext uri="{D42A27DB-BD31-4B8C-83A1-F6EECF244321}">
                <p14:modId xmlns:p14="http://schemas.microsoft.com/office/powerpoint/2010/main" val="2492799858"/>
              </p:ext>
            </p:extLst>
          </p:nvPr>
        </p:nvGraphicFramePr>
        <p:xfrm>
          <a:off x="7176052" y="4817639"/>
          <a:ext cx="1974575" cy="1180062"/>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sp>
        <p:nvSpPr>
          <p:cNvPr id="24" name="Прямоугольник 23">
            <a:extLst>
              <a:ext uri="{FF2B5EF4-FFF2-40B4-BE49-F238E27FC236}">
                <a16:creationId xmlns="" xmlns:a16="http://schemas.microsoft.com/office/drawing/2014/main" id="{C4D73ED7-7B65-1992-A7E3-597F1AB08E51}"/>
              </a:ext>
            </a:extLst>
          </p:cNvPr>
          <p:cNvSpPr/>
          <p:nvPr/>
        </p:nvSpPr>
        <p:spPr>
          <a:xfrm>
            <a:off x="7176052" y="6234170"/>
            <a:ext cx="1643269" cy="35780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uk-UA" sz="2000" dirty="0">
                <a:solidFill>
                  <a:schemeClr val="bg1"/>
                </a:solidFill>
                <a:latin typeface="Calibri Light" panose="020F0302020204030204" pitchFamily="34" charset="0"/>
                <a:cs typeface="Calibri Light" panose="020F0302020204030204" pitchFamily="34" charset="0"/>
              </a:rPr>
              <a:t>Білорусь</a:t>
            </a:r>
            <a:endParaRPr lang="x-none" sz="20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825065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7C1044F-3D06-5620-5B10-DD6152A4E114}"/>
              </a:ext>
            </a:extLst>
          </p:cNvPr>
          <p:cNvSpPr>
            <a:spLocks noGrp="1"/>
          </p:cNvSpPr>
          <p:nvPr>
            <p:ph type="title" idx="4294967295"/>
          </p:nvPr>
        </p:nvSpPr>
        <p:spPr>
          <a:xfrm>
            <a:off x="0" y="234950"/>
            <a:ext cx="10972800" cy="1038225"/>
          </a:xfrm>
          <a:solidFill>
            <a:schemeClr val="bg1">
              <a:lumMod val="95000"/>
              <a:alpha val="0"/>
            </a:schemeClr>
          </a:solidFill>
          <a:ln>
            <a:noFill/>
          </a:ln>
          <a:effectLst/>
        </p:spPr>
        <p:txBody>
          <a:bodyPr vert="horz" lIns="91440" tIns="45720" rIns="91440" bIns="45720" rtlCol="0" anchor="b">
            <a:normAutofit fontScale="90000"/>
          </a:bodyPr>
          <a:lstStyle/>
          <a:p>
            <a:pPr algn="r">
              <a:lnSpc>
                <a:spcPct val="90000"/>
              </a:lnSpc>
            </a:pPr>
            <a:r>
              <a:rPr lang="uk-UA" kern="1200" dirty="0">
                <a:solidFill>
                  <a:schemeClr val="tx1"/>
                </a:solidFill>
                <a:latin typeface="Calibri" panose="020F0502020204030204" pitchFamily="34" charset="0"/>
                <a:cs typeface="Calibri" panose="020F0502020204030204" pitchFamily="34" charset="0"/>
              </a:rPr>
              <a:t>Найбільші країни</a:t>
            </a:r>
            <a:r>
              <a:rPr lang="de-DE" kern="1200" dirty="0">
                <a:solidFill>
                  <a:schemeClr val="tx1"/>
                </a:solidFill>
                <a:latin typeface="Calibri" panose="020F0502020204030204" pitchFamily="34" charset="0"/>
                <a:cs typeface="Calibri" panose="020F0502020204030204" pitchFamily="34" charset="0"/>
              </a:rPr>
              <a:t>-</a:t>
            </a:r>
            <a:r>
              <a:rPr lang="uk-UA" kern="1200" dirty="0">
                <a:solidFill>
                  <a:schemeClr val="tx1"/>
                </a:solidFill>
                <a:latin typeface="Calibri" panose="020F0502020204030204" pitchFamily="34" charset="0"/>
                <a:cs typeface="Calibri" panose="020F0502020204030204" pitchFamily="34" charset="0"/>
              </a:rPr>
              <a:t>приймачі в Європі</a:t>
            </a:r>
            <a:br>
              <a:rPr lang="uk-UA" kern="1200" dirty="0">
                <a:solidFill>
                  <a:schemeClr val="tx1"/>
                </a:solidFill>
                <a:latin typeface="Calibri" panose="020F0502020204030204" pitchFamily="34" charset="0"/>
                <a:cs typeface="Calibri" panose="020F0502020204030204" pitchFamily="34" charset="0"/>
              </a:rPr>
            </a:br>
            <a:r>
              <a:rPr lang="uk-UA" sz="3100" i="1" kern="1200" dirty="0">
                <a:solidFill>
                  <a:schemeClr val="tx1"/>
                </a:solidFill>
                <a:latin typeface="Calibri" panose="020F0502020204030204" pitchFamily="34" charset="0"/>
                <a:cs typeface="Calibri" panose="020F0502020204030204" pitchFamily="34" charset="0"/>
              </a:rPr>
              <a:t>окрім сусідніх</a:t>
            </a:r>
            <a:endParaRPr lang="en-US" i="1" kern="1200" dirty="0">
              <a:solidFill>
                <a:schemeClr val="tx1"/>
              </a:solidFill>
              <a:latin typeface="Calibri" panose="020F0502020204030204" pitchFamily="34" charset="0"/>
              <a:cs typeface="Calibri" panose="020F0502020204030204" pitchFamily="34" charset="0"/>
            </a:endParaRPr>
          </a:p>
        </p:txBody>
      </p:sp>
      <p:graphicFrame>
        <p:nvGraphicFramePr>
          <p:cNvPr id="5" name="Схема 4">
            <a:extLst>
              <a:ext uri="{FF2B5EF4-FFF2-40B4-BE49-F238E27FC236}">
                <a16:creationId xmlns="" xmlns:a16="http://schemas.microsoft.com/office/drawing/2014/main" id="{5B590CAA-A1C0-913D-726A-D710B8B813EA}"/>
              </a:ext>
            </a:extLst>
          </p:cNvPr>
          <p:cNvGraphicFramePr/>
          <p:nvPr>
            <p:extLst>
              <p:ext uri="{D42A27DB-BD31-4B8C-83A1-F6EECF244321}">
                <p14:modId xmlns:p14="http://schemas.microsoft.com/office/powerpoint/2010/main" val="1488809389"/>
              </p:ext>
            </p:extLst>
          </p:nvPr>
        </p:nvGraphicFramePr>
        <p:xfrm>
          <a:off x="1061198" y="1634704"/>
          <a:ext cx="10066556" cy="538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2" name="Схема 21">
            <a:extLst>
              <a:ext uri="{FF2B5EF4-FFF2-40B4-BE49-F238E27FC236}">
                <a16:creationId xmlns="" xmlns:a16="http://schemas.microsoft.com/office/drawing/2014/main" id="{BBF2AF3C-5F18-7FD1-166E-EDF57973ECD7}"/>
              </a:ext>
            </a:extLst>
          </p:cNvPr>
          <p:cNvGraphicFramePr/>
          <p:nvPr>
            <p:extLst>
              <p:ext uri="{D42A27DB-BD31-4B8C-83A1-F6EECF244321}">
                <p14:modId xmlns:p14="http://schemas.microsoft.com/office/powerpoint/2010/main" val="4049017489"/>
              </p:ext>
            </p:extLst>
          </p:nvPr>
        </p:nvGraphicFramePr>
        <p:xfrm>
          <a:off x="1061198" y="2406324"/>
          <a:ext cx="10066556" cy="5386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7" name="Схема 26">
            <a:extLst>
              <a:ext uri="{FF2B5EF4-FFF2-40B4-BE49-F238E27FC236}">
                <a16:creationId xmlns="" xmlns:a16="http://schemas.microsoft.com/office/drawing/2014/main" id="{B900F418-5896-E8B7-FC14-7A2652B94242}"/>
              </a:ext>
            </a:extLst>
          </p:cNvPr>
          <p:cNvGraphicFramePr/>
          <p:nvPr>
            <p:extLst>
              <p:ext uri="{D42A27DB-BD31-4B8C-83A1-F6EECF244321}">
                <p14:modId xmlns:p14="http://schemas.microsoft.com/office/powerpoint/2010/main" val="3769020272"/>
              </p:ext>
            </p:extLst>
          </p:nvPr>
        </p:nvGraphicFramePr>
        <p:xfrm>
          <a:off x="1061198" y="3177944"/>
          <a:ext cx="10066556" cy="53865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30" name="Схема 29">
            <a:extLst>
              <a:ext uri="{FF2B5EF4-FFF2-40B4-BE49-F238E27FC236}">
                <a16:creationId xmlns="" xmlns:a16="http://schemas.microsoft.com/office/drawing/2014/main" id="{7B7D4113-67B9-4555-1400-B8D7630DD9B2}"/>
              </a:ext>
            </a:extLst>
          </p:cNvPr>
          <p:cNvGraphicFramePr/>
          <p:nvPr>
            <p:extLst>
              <p:ext uri="{D42A27DB-BD31-4B8C-83A1-F6EECF244321}">
                <p14:modId xmlns:p14="http://schemas.microsoft.com/office/powerpoint/2010/main" val="673515465"/>
              </p:ext>
            </p:extLst>
          </p:nvPr>
        </p:nvGraphicFramePr>
        <p:xfrm>
          <a:off x="1017369" y="3949564"/>
          <a:ext cx="10066556" cy="53865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31" name="Схема 30">
            <a:extLst>
              <a:ext uri="{FF2B5EF4-FFF2-40B4-BE49-F238E27FC236}">
                <a16:creationId xmlns="" xmlns:a16="http://schemas.microsoft.com/office/drawing/2014/main" id="{4E3CA3A9-DA31-67CB-DBF1-11BFB79A3711}"/>
              </a:ext>
            </a:extLst>
          </p:cNvPr>
          <p:cNvGraphicFramePr/>
          <p:nvPr>
            <p:extLst>
              <p:ext uri="{D42A27DB-BD31-4B8C-83A1-F6EECF244321}">
                <p14:modId xmlns:p14="http://schemas.microsoft.com/office/powerpoint/2010/main" val="1793482131"/>
              </p:ext>
            </p:extLst>
          </p:nvPr>
        </p:nvGraphicFramePr>
        <p:xfrm>
          <a:off x="1061198" y="4721184"/>
          <a:ext cx="10066556" cy="538652"/>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32" name="Схема 31">
            <a:extLst>
              <a:ext uri="{FF2B5EF4-FFF2-40B4-BE49-F238E27FC236}">
                <a16:creationId xmlns="" xmlns:a16="http://schemas.microsoft.com/office/drawing/2014/main" id="{D5C6865E-6FAF-CCA2-6E0B-DBA6E43AD5AE}"/>
              </a:ext>
            </a:extLst>
          </p:cNvPr>
          <p:cNvGraphicFramePr/>
          <p:nvPr>
            <p:extLst>
              <p:ext uri="{D42A27DB-BD31-4B8C-83A1-F6EECF244321}">
                <p14:modId xmlns:p14="http://schemas.microsoft.com/office/powerpoint/2010/main" val="4205904147"/>
              </p:ext>
            </p:extLst>
          </p:nvPr>
        </p:nvGraphicFramePr>
        <p:xfrm>
          <a:off x="1017369" y="5492804"/>
          <a:ext cx="10066556" cy="538652"/>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spTree>
    <p:extLst>
      <p:ext uri="{BB962C8B-B14F-4D97-AF65-F5344CB8AC3E}">
        <p14:creationId xmlns:p14="http://schemas.microsoft.com/office/powerpoint/2010/main" val="1784749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aphicFrame>
        <p:nvGraphicFramePr>
          <p:cNvPr id="14" name="Объект 2">
            <a:extLst>
              <a:ext uri="{FF2B5EF4-FFF2-40B4-BE49-F238E27FC236}">
                <a16:creationId xmlns="" xmlns:a16="http://schemas.microsoft.com/office/drawing/2014/main" id="{081F08CB-A5FE-7AA1-E722-A284E6F152D2}"/>
              </a:ext>
            </a:extLst>
          </p:cNvPr>
          <p:cNvGraphicFramePr>
            <a:graphicFrameLocks noGrp="1"/>
          </p:cNvGraphicFramePr>
          <p:nvPr>
            <p:ph idx="4294967295"/>
            <p:extLst>
              <p:ext uri="{D42A27DB-BD31-4B8C-83A1-F6EECF244321}">
                <p14:modId xmlns:p14="http://schemas.microsoft.com/office/powerpoint/2010/main" val="2887574217"/>
              </p:ext>
            </p:extLst>
          </p:nvPr>
        </p:nvGraphicFramePr>
        <p:xfrm>
          <a:off x="4172807" y="550068"/>
          <a:ext cx="7605713" cy="5757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 xmlns:a16="http://schemas.microsoft.com/office/drawing/2014/main" id="{82C5A710-B96E-B8AF-E982-67A3975A0B6B}"/>
              </a:ext>
            </a:extLst>
          </p:cNvPr>
          <p:cNvSpPr txBox="1"/>
          <p:nvPr/>
        </p:nvSpPr>
        <p:spPr>
          <a:xfrm>
            <a:off x="646176" y="1997839"/>
            <a:ext cx="2670048" cy="3477875"/>
          </a:xfrm>
          <a:prstGeom prst="rect">
            <a:avLst/>
          </a:prstGeom>
          <a:noFill/>
        </p:spPr>
        <p:txBody>
          <a:bodyPr wrap="square" rtlCol="0">
            <a:spAutoFit/>
          </a:bodyPr>
          <a:lstStyle/>
          <a:p>
            <a:pPr algn="ctr"/>
            <a:r>
              <a:rPr lang="x-none" sz="2000" dirty="0">
                <a:latin typeface="Calibri Light" panose="020F0302020204030204" pitchFamily="34" charset="0"/>
                <a:cs typeface="Calibri Light" panose="020F0302020204030204" pitchFamily="34" charset="0"/>
              </a:rPr>
              <a:t>Кількість біженців з України, зареєстрованих для тимчасового захисту чи аналогічних національних схем захисту в Європі, на 01.06.2022 року становила </a:t>
            </a:r>
            <a:r>
              <a:rPr lang="x-none" sz="2000" b="1" dirty="0">
                <a:latin typeface="Calibri Light" panose="020F0302020204030204" pitchFamily="34" charset="0"/>
                <a:cs typeface="Calibri Light" panose="020F0302020204030204" pitchFamily="34" charset="0"/>
              </a:rPr>
              <a:t>2,93 млн</a:t>
            </a:r>
          </a:p>
          <a:p>
            <a:pPr algn="ctr"/>
            <a:endParaRPr lang="ru-RU" sz="2000" dirty="0">
              <a:latin typeface="Calibri Light" panose="020F0302020204030204" pitchFamily="34" charset="0"/>
              <a:cs typeface="Calibri Light" panose="020F0302020204030204" pitchFamily="34" charset="0"/>
            </a:endParaRPr>
          </a:p>
          <a:p>
            <a:pPr algn="ctr"/>
            <a:endParaRPr lang="x-none" sz="20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050034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27B11AE-0ACC-A48D-11E9-F57FF7C2F60E}"/>
              </a:ext>
            </a:extLst>
          </p:cNvPr>
          <p:cNvSpPr txBox="1">
            <a:spLocks/>
          </p:cNvSpPr>
          <p:nvPr/>
        </p:nvSpPr>
        <p:spPr>
          <a:xfrm>
            <a:off x="609600" y="291601"/>
            <a:ext cx="10972800" cy="1039241"/>
          </a:xfrm>
          <a:prstGeom prst="rect">
            <a:avLst/>
          </a:prstGeom>
          <a:solidFill>
            <a:schemeClr val="bg1">
              <a:lumMod val="95000"/>
              <a:alpha val="0"/>
            </a:schemeClr>
          </a:solidFill>
          <a:ln>
            <a:noFill/>
          </a:ln>
          <a:effectLst/>
        </p:spPr>
        <p:txBody>
          <a:bodyPr vert="horz" lIns="91440" tIns="45720" rIns="91440" bIns="45720" rtlCol="0" anchor="b">
            <a:normAutofit/>
          </a:bodyPr>
          <a:lst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a:lstStyle>
          <a:p>
            <a:pPr algn="ctr">
              <a:lnSpc>
                <a:spcPct val="90000"/>
              </a:lnSpc>
            </a:pPr>
            <a:r>
              <a:rPr lang="ru-RU" dirty="0" err="1">
                <a:latin typeface="Calibri" panose="020F0502020204030204" pitchFamily="34" charset="0"/>
                <a:cs typeface="Calibri" panose="020F0502020204030204" pitchFamily="34" charset="0"/>
              </a:rPr>
              <a:t>Документальні</a:t>
            </a:r>
            <a:r>
              <a:rPr lang="ru-RU" dirty="0">
                <a:latin typeface="Calibri" panose="020F0502020204030204" pitchFamily="34" charset="0"/>
                <a:cs typeface="Calibri" panose="020F0502020204030204" pitchFamily="34" charset="0"/>
              </a:rPr>
              <a:t> </a:t>
            </a:r>
            <a:r>
              <a:rPr lang="ru-RU" dirty="0" err="1">
                <a:latin typeface="Calibri" panose="020F0502020204030204" pitchFamily="34" charset="0"/>
                <a:cs typeface="Calibri" panose="020F0502020204030204" pitchFamily="34" charset="0"/>
              </a:rPr>
              <a:t>зміни</a:t>
            </a:r>
            <a:r>
              <a:rPr lang="ru-RU" dirty="0">
                <a:latin typeface="Calibri" panose="020F0502020204030204" pitchFamily="34" charset="0"/>
                <a:cs typeface="Calibri" panose="020F0502020204030204" pitchFamily="34" charset="0"/>
              </a:rPr>
              <a:t> у ЄС</a:t>
            </a:r>
            <a:endParaRPr lang="en-US" dirty="0">
              <a:latin typeface="Calibri" panose="020F0502020204030204" pitchFamily="34" charset="0"/>
              <a:cs typeface="Calibri" panose="020F0502020204030204" pitchFamily="34" charset="0"/>
            </a:endParaRPr>
          </a:p>
        </p:txBody>
      </p:sp>
      <p:sp>
        <p:nvSpPr>
          <p:cNvPr id="3" name="Заголовок 1">
            <a:extLst>
              <a:ext uri="{FF2B5EF4-FFF2-40B4-BE49-F238E27FC236}">
                <a16:creationId xmlns="" xmlns:a16="http://schemas.microsoft.com/office/drawing/2014/main" id="{12B7F46C-93F3-F4A8-38AC-42A0BD8A8E04}"/>
              </a:ext>
            </a:extLst>
          </p:cNvPr>
          <p:cNvSpPr txBox="1">
            <a:spLocks/>
          </p:cNvSpPr>
          <p:nvPr/>
        </p:nvSpPr>
        <p:spPr>
          <a:xfrm>
            <a:off x="609600" y="1447234"/>
            <a:ext cx="10972800" cy="1039241"/>
          </a:xfrm>
          <a:prstGeom prst="rect">
            <a:avLst/>
          </a:prstGeom>
          <a:solidFill>
            <a:schemeClr val="bg1">
              <a:lumMod val="95000"/>
            </a:schemeClr>
          </a:solidFill>
          <a:ln>
            <a:noFill/>
          </a:ln>
          <a:effectLst>
            <a:outerShdw blurRad="50800" dist="38100" dir="2700000" algn="tl" rotWithShape="0">
              <a:prstClr val="black">
                <a:alpha val="40000"/>
              </a:prstClr>
            </a:outerShdw>
          </a:effectLst>
        </p:spPr>
        <p:txBody>
          <a:bodyPr vert="horz" lIns="91440" tIns="45720" rIns="91440" bIns="45720" rtlCol="0" anchor="b">
            <a:normAutofit/>
          </a:bodyPr>
          <a:lst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a:lstStyle>
          <a:p>
            <a:pPr>
              <a:lnSpc>
                <a:spcPct val="90000"/>
              </a:lnSpc>
            </a:pPr>
            <a:r>
              <a:rPr lang="uk-UA" sz="2800" dirty="0">
                <a:latin typeface="Calibri Light" panose="020F0302020204030204" pitchFamily="34" charset="0"/>
                <a:cs typeface="Calibri Light" panose="020F0302020204030204" pitchFamily="34" charset="0"/>
              </a:rPr>
              <a:t>Директива про тимчасовий захист </a:t>
            </a:r>
            <a:r>
              <a:rPr lang="de-DE" sz="2800" dirty="0">
                <a:latin typeface="Calibri Light" panose="020F0302020204030204" pitchFamily="34" charset="0"/>
                <a:cs typeface="Calibri Light" panose="020F0302020204030204" pitchFamily="34" charset="0"/>
              </a:rPr>
              <a:t>– </a:t>
            </a:r>
            <a:r>
              <a:rPr lang="ru-RU" sz="2800" dirty="0" err="1">
                <a:latin typeface="Calibri Light" panose="020F0302020204030204" pitchFamily="34" charset="0"/>
                <a:cs typeface="Calibri Light" panose="020F0302020204030204" pitchFamily="34" charset="0"/>
              </a:rPr>
              <a:t>вперше</a:t>
            </a:r>
            <a:r>
              <a:rPr lang="ru-RU" sz="2800" dirty="0">
                <a:latin typeface="Calibri Light" panose="020F0302020204030204" pitchFamily="34" charset="0"/>
                <a:cs typeface="Calibri Light" panose="020F0302020204030204" pitchFamily="34" charset="0"/>
              </a:rPr>
              <a:t> приведена у </a:t>
            </a:r>
            <a:r>
              <a:rPr lang="ru-RU" sz="2800" dirty="0" err="1">
                <a:latin typeface="Calibri Light" panose="020F0302020204030204" pitchFamily="34" charset="0"/>
                <a:cs typeface="Calibri Light" panose="020F0302020204030204" pitchFamily="34" charset="0"/>
              </a:rPr>
              <a:t>дію</a:t>
            </a:r>
            <a:endParaRPr lang="en-US" sz="2800" dirty="0">
              <a:latin typeface="Calibri Light" panose="020F0302020204030204" pitchFamily="34" charset="0"/>
              <a:cs typeface="Calibri Light" panose="020F0302020204030204" pitchFamily="34" charset="0"/>
            </a:endParaRPr>
          </a:p>
        </p:txBody>
      </p:sp>
      <p:sp>
        <p:nvSpPr>
          <p:cNvPr id="4" name="Прямоугольник 3">
            <a:extLst>
              <a:ext uri="{FF2B5EF4-FFF2-40B4-BE49-F238E27FC236}">
                <a16:creationId xmlns="" xmlns:a16="http://schemas.microsoft.com/office/drawing/2014/main" id="{85E4B4D9-5AC5-5CFC-1245-0B19BA0EBC06}"/>
              </a:ext>
            </a:extLst>
          </p:cNvPr>
          <p:cNvSpPr/>
          <p:nvPr/>
        </p:nvSpPr>
        <p:spPr>
          <a:xfrm>
            <a:off x="609600" y="2668984"/>
            <a:ext cx="10416209" cy="1569660"/>
          </a:xfrm>
          <a:prstGeom prst="rect">
            <a:avLst/>
          </a:prstGeom>
          <a:solidFill>
            <a:schemeClr val="bg1">
              <a:lumMod val="95000"/>
            </a:schemeClr>
          </a:solidFill>
          <a:effectLst>
            <a:outerShdw blurRad="50800" dist="38100" dir="2700000" algn="tl" rotWithShape="0">
              <a:prstClr val="black">
                <a:alpha val="40000"/>
              </a:prstClr>
            </a:outerShdw>
          </a:effectLst>
        </p:spPr>
        <p:txBody>
          <a:bodyPr wrap="square">
            <a:spAutoFit/>
          </a:bodyPr>
          <a:lstStyle/>
          <a:p>
            <a:r>
              <a:rPr lang="x-none" sz="2400" dirty="0">
                <a:latin typeface="Calibri Light" panose="020F0302020204030204" pitchFamily="34" charset="0"/>
                <a:cs typeface="Calibri Light" panose="020F0302020204030204" pitchFamily="34" charset="0"/>
              </a:rPr>
              <a:t>Регламент щодо дій згуртованості для біженців у Європі (CARE), який вносить зміни до правової бази на 2014-2020 роки, що регулює Європейські структурні та інвестиційні фонди (ESIF) та Фонд європейської допомоги для найбільш знедолених (FEAD)</a:t>
            </a:r>
          </a:p>
        </p:txBody>
      </p:sp>
      <p:sp>
        <p:nvSpPr>
          <p:cNvPr id="5" name="Прямоугольник 4">
            <a:extLst>
              <a:ext uri="{FF2B5EF4-FFF2-40B4-BE49-F238E27FC236}">
                <a16:creationId xmlns="" xmlns:a16="http://schemas.microsoft.com/office/drawing/2014/main" id="{50738CC1-6709-FBB0-6BA0-4E921EE781EC}"/>
              </a:ext>
            </a:extLst>
          </p:cNvPr>
          <p:cNvSpPr/>
          <p:nvPr/>
        </p:nvSpPr>
        <p:spPr>
          <a:xfrm>
            <a:off x="609600" y="4421153"/>
            <a:ext cx="9643872" cy="830997"/>
          </a:xfrm>
          <a:prstGeom prst="rect">
            <a:avLst/>
          </a:prstGeom>
          <a:solidFill>
            <a:schemeClr val="bg1">
              <a:lumMod val="95000"/>
            </a:schemeClr>
          </a:solidFill>
          <a:effectLst>
            <a:outerShdw blurRad="50800" dist="38100" dir="2700000" algn="tl" rotWithShape="0">
              <a:prstClr val="black">
                <a:alpha val="40000"/>
              </a:prstClr>
            </a:outerShdw>
          </a:effectLst>
        </p:spPr>
        <p:txBody>
          <a:bodyPr wrap="square">
            <a:spAutoFit/>
          </a:bodyPr>
          <a:lstStyle/>
          <a:p>
            <a:r>
              <a:rPr lang="x-none" sz="2400" dirty="0">
                <a:latin typeface="Calibri Light" panose="020F0302020204030204" pitchFamily="34" charset="0"/>
                <a:cs typeface="Calibri Light" panose="020F0302020204030204" pitchFamily="34" charset="0"/>
              </a:rPr>
              <a:t>Поправка до фондів внутрішніх справ на 2014-2020 роки та до фонду притулку, міграції та інтеграції на 2021-2027 роки</a:t>
            </a:r>
          </a:p>
        </p:txBody>
      </p:sp>
      <p:sp>
        <p:nvSpPr>
          <p:cNvPr id="6" name="Прямоугольник 5">
            <a:extLst>
              <a:ext uri="{FF2B5EF4-FFF2-40B4-BE49-F238E27FC236}">
                <a16:creationId xmlns="" xmlns:a16="http://schemas.microsoft.com/office/drawing/2014/main" id="{537EBC68-26EE-A6A4-42A4-3952E7D6C065}"/>
              </a:ext>
            </a:extLst>
          </p:cNvPr>
          <p:cNvSpPr/>
          <p:nvPr/>
        </p:nvSpPr>
        <p:spPr>
          <a:xfrm>
            <a:off x="609600" y="5511151"/>
            <a:ext cx="8583168" cy="461665"/>
          </a:xfrm>
          <a:prstGeom prst="rect">
            <a:avLst/>
          </a:prstGeom>
          <a:solidFill>
            <a:schemeClr val="bg1">
              <a:lumMod val="95000"/>
            </a:schemeClr>
          </a:solidFill>
          <a:effectLst>
            <a:outerShdw blurRad="50800" dist="38100" dir="2700000" algn="tl" rotWithShape="0">
              <a:prstClr val="black">
                <a:alpha val="40000"/>
              </a:prstClr>
            </a:outerShdw>
          </a:effectLst>
        </p:spPr>
        <p:txBody>
          <a:bodyPr wrap="square">
            <a:spAutoFit/>
          </a:bodyPr>
          <a:lstStyle/>
          <a:p>
            <a:r>
              <a:rPr lang="x-none" sz="2400" dirty="0">
                <a:latin typeface="Calibri Light" panose="020F0302020204030204" pitchFamily="34" charset="0"/>
                <a:cs typeface="Calibri Light" panose="020F0302020204030204" pitchFamily="34" charset="0"/>
              </a:rPr>
              <a:t>інші</a:t>
            </a:r>
          </a:p>
        </p:txBody>
      </p:sp>
    </p:spTree>
    <p:extLst>
      <p:ext uri="{BB962C8B-B14F-4D97-AF65-F5344CB8AC3E}">
        <p14:creationId xmlns:p14="http://schemas.microsoft.com/office/powerpoint/2010/main" val="1200876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53ED0E34-3D0A-6A40-0C6A-DE6C13B244DB}"/>
              </a:ext>
            </a:extLst>
          </p:cNvPr>
          <p:cNvSpPr txBox="1"/>
          <p:nvPr/>
        </p:nvSpPr>
        <p:spPr>
          <a:xfrm>
            <a:off x="608076" y="670139"/>
            <a:ext cx="10021824" cy="1200329"/>
          </a:xfrm>
          <a:prstGeom prst="rect">
            <a:avLst/>
          </a:prstGeom>
          <a:noFill/>
        </p:spPr>
        <p:txBody>
          <a:bodyPr wrap="square" rtlCol="0">
            <a:spAutoFit/>
          </a:bodyPr>
          <a:lstStyle/>
          <a:p>
            <a:r>
              <a:rPr lang="x-none" sz="3600" dirty="0">
                <a:latin typeface="Calibri" panose="020F0502020204030204" pitchFamily="34" charset="0"/>
                <a:cs typeface="Calibri" panose="020F0502020204030204" pitchFamily="34" charset="0"/>
              </a:rPr>
              <a:t>Варіант інструменту фінансової підтримки країн Європи</a:t>
            </a:r>
          </a:p>
        </p:txBody>
      </p:sp>
      <p:graphicFrame>
        <p:nvGraphicFramePr>
          <p:cNvPr id="8" name="TextBox 5">
            <a:extLst>
              <a:ext uri="{FF2B5EF4-FFF2-40B4-BE49-F238E27FC236}">
                <a16:creationId xmlns="" xmlns:a16="http://schemas.microsoft.com/office/drawing/2014/main" id="{0E43619A-4E09-C7EB-E62D-F6C030DE22A7}"/>
              </a:ext>
            </a:extLst>
          </p:cNvPr>
          <p:cNvGraphicFramePr/>
          <p:nvPr>
            <p:extLst>
              <p:ext uri="{D42A27DB-BD31-4B8C-83A1-F6EECF244321}">
                <p14:modId xmlns:p14="http://schemas.microsoft.com/office/powerpoint/2010/main" val="991858373"/>
              </p:ext>
            </p:extLst>
          </p:nvPr>
        </p:nvGraphicFramePr>
        <p:xfrm>
          <a:off x="608076" y="1046555"/>
          <a:ext cx="10972800" cy="5366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13834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75F683FC-A705-78E3-78F4-2777577E13BC}"/>
              </a:ext>
            </a:extLst>
          </p:cNvPr>
          <p:cNvSpPr txBox="1"/>
          <p:nvPr/>
        </p:nvSpPr>
        <p:spPr>
          <a:xfrm>
            <a:off x="231911" y="167795"/>
            <a:ext cx="7354957" cy="584775"/>
          </a:xfrm>
          <a:prstGeom prst="rect">
            <a:avLst/>
          </a:prstGeom>
          <a:noFill/>
        </p:spPr>
        <p:txBody>
          <a:bodyPr wrap="square" rtlCol="0">
            <a:spAutoFit/>
          </a:bodyPr>
          <a:lstStyle/>
          <a:p>
            <a:r>
              <a:rPr lang="uk-UA" sz="3200" dirty="0">
                <a:latin typeface="Calibri" panose="020F0502020204030204" pitchFamily="34" charset="0"/>
                <a:cs typeface="Calibri" panose="020F0502020204030204" pitchFamily="34" charset="0"/>
              </a:rPr>
              <a:t>Приклад</a:t>
            </a:r>
            <a:r>
              <a:rPr lang="de-DE" sz="3200" dirty="0">
                <a:latin typeface="Calibri" panose="020F0502020204030204" pitchFamily="34" charset="0"/>
                <a:cs typeface="Calibri" panose="020F0502020204030204" pitchFamily="34" charset="0"/>
              </a:rPr>
              <a:t>: </a:t>
            </a:r>
            <a:r>
              <a:rPr lang="uk-UA" sz="3200" dirty="0">
                <a:latin typeface="Calibri" panose="020F0502020204030204" pitchFamily="34" charset="0"/>
                <a:cs typeface="Calibri" panose="020F0502020204030204" pitchFamily="34" charset="0"/>
              </a:rPr>
              <a:t>Польща</a:t>
            </a:r>
            <a:endParaRPr lang="x-none" sz="3200" dirty="0">
              <a:latin typeface="Calibri" panose="020F0502020204030204" pitchFamily="34" charset="0"/>
              <a:cs typeface="Calibri" panose="020F0502020204030204" pitchFamily="34" charset="0"/>
            </a:endParaRPr>
          </a:p>
        </p:txBody>
      </p:sp>
      <p:graphicFrame>
        <p:nvGraphicFramePr>
          <p:cNvPr id="4" name="Диаграмма 3">
            <a:extLst>
              <a:ext uri="{FF2B5EF4-FFF2-40B4-BE49-F238E27FC236}">
                <a16:creationId xmlns="" xmlns:a16="http://schemas.microsoft.com/office/drawing/2014/main" id="{3AA83BAC-096E-C2B3-755A-EEDA5EB7B3F0}"/>
              </a:ext>
            </a:extLst>
          </p:cNvPr>
          <p:cNvGraphicFramePr>
            <a:graphicFrameLocks/>
          </p:cNvGraphicFramePr>
          <p:nvPr>
            <p:extLst>
              <p:ext uri="{D42A27DB-BD31-4B8C-83A1-F6EECF244321}">
                <p14:modId xmlns:p14="http://schemas.microsoft.com/office/powerpoint/2010/main" val="2537456942"/>
              </p:ext>
            </p:extLst>
          </p:nvPr>
        </p:nvGraphicFramePr>
        <p:xfrm>
          <a:off x="106415" y="1623913"/>
          <a:ext cx="5989585" cy="485803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 xmlns:a16="http://schemas.microsoft.com/office/drawing/2014/main" id="{D0A28B09-2A7F-8310-81B2-5E9C7AE18F4F}"/>
              </a:ext>
            </a:extLst>
          </p:cNvPr>
          <p:cNvSpPr txBox="1"/>
          <p:nvPr/>
        </p:nvSpPr>
        <p:spPr>
          <a:xfrm>
            <a:off x="3909389" y="457113"/>
            <a:ext cx="7686261" cy="400110"/>
          </a:xfrm>
          <a:prstGeom prst="rect">
            <a:avLst/>
          </a:prstGeom>
          <a:solidFill>
            <a:schemeClr val="bg1">
              <a:lumMod val="85000"/>
            </a:schemeClr>
          </a:solidFill>
          <a:ln>
            <a:noFill/>
          </a:ln>
          <a:effectLst>
            <a:outerShdw blurRad="50800" dist="38100" dir="2700000" algn="tl" rotWithShape="0">
              <a:prstClr val="black">
                <a:alpha val="40000"/>
              </a:prstClr>
            </a:outerShdw>
          </a:effectLst>
        </p:spPr>
        <p:txBody>
          <a:bodyPr wrap="square" rtlCol="0">
            <a:spAutoFit/>
          </a:bodyPr>
          <a:lstStyle/>
          <a:p>
            <a:r>
              <a:rPr lang="ru-RU" sz="2000" dirty="0" err="1">
                <a:latin typeface="Calibri Light" panose="020F0302020204030204" pitchFamily="34" charset="0"/>
                <a:cs typeface="Calibri Light" panose="020F0302020204030204" pitchFamily="34" charset="0"/>
              </a:rPr>
              <a:t>Близько</a:t>
            </a:r>
            <a:r>
              <a:rPr lang="ru-RU" sz="2000" dirty="0">
                <a:latin typeface="Calibri Light" panose="020F0302020204030204" pitchFamily="34" charset="0"/>
                <a:cs typeface="Calibri Light" panose="020F0302020204030204" pitchFamily="34" charset="0"/>
              </a:rPr>
              <a:t> 160 000 </a:t>
            </a:r>
            <a:r>
              <a:rPr lang="ru-RU" sz="2000" dirty="0" err="1">
                <a:latin typeface="Calibri Light" panose="020F0302020204030204" pitchFamily="34" charset="0"/>
                <a:cs typeface="Calibri Light" panose="020F0302020204030204" pitchFamily="34" charset="0"/>
              </a:rPr>
              <a:t>переселенців</a:t>
            </a:r>
            <a:r>
              <a:rPr lang="ru-RU" sz="2000" dirty="0">
                <a:latin typeface="Calibri Light" panose="020F0302020204030204" pitchFamily="34" charset="0"/>
                <a:cs typeface="Calibri Light" panose="020F0302020204030204" pitchFamily="34" charset="0"/>
              </a:rPr>
              <a:t> </a:t>
            </a:r>
            <a:r>
              <a:rPr lang="ru-RU" sz="2000" dirty="0" err="1">
                <a:latin typeface="Calibri Light" panose="020F0302020204030204" pitchFamily="34" charset="0"/>
                <a:cs typeface="Calibri Light" panose="020F0302020204030204" pitchFamily="34" charset="0"/>
              </a:rPr>
              <a:t>вийшли</a:t>
            </a:r>
            <a:r>
              <a:rPr lang="ru-RU" sz="2000" dirty="0">
                <a:latin typeface="Calibri Light" panose="020F0302020204030204" pitchFamily="34" charset="0"/>
                <a:cs typeface="Calibri Light" panose="020F0302020204030204" pitchFamily="34" charset="0"/>
              </a:rPr>
              <a:t> на </a:t>
            </a:r>
            <a:r>
              <a:rPr lang="ru-RU" sz="2000" dirty="0" err="1">
                <a:latin typeface="Calibri Light" panose="020F0302020204030204" pitchFamily="34" charset="0"/>
                <a:cs typeface="Calibri Light" panose="020F0302020204030204" pitchFamily="34" charset="0"/>
              </a:rPr>
              <a:t>польський</a:t>
            </a:r>
            <a:r>
              <a:rPr lang="ru-RU" sz="2000" dirty="0">
                <a:latin typeface="Calibri Light" panose="020F0302020204030204" pitchFamily="34" charset="0"/>
                <a:cs typeface="Calibri Light" panose="020F0302020204030204" pitchFamily="34" charset="0"/>
              </a:rPr>
              <a:t> </a:t>
            </a:r>
            <a:r>
              <a:rPr lang="ru-RU" sz="2000" dirty="0" err="1">
                <a:latin typeface="Calibri Light" panose="020F0302020204030204" pitchFamily="34" charset="0"/>
                <a:cs typeface="Calibri Light" panose="020F0302020204030204" pitchFamily="34" charset="0"/>
              </a:rPr>
              <a:t>ринок</a:t>
            </a:r>
            <a:r>
              <a:rPr lang="ru-RU" sz="2000" dirty="0">
                <a:latin typeface="Calibri Light" panose="020F0302020204030204" pitchFamily="34" charset="0"/>
                <a:cs typeface="Calibri Light" panose="020F0302020204030204" pitchFamily="34" charset="0"/>
              </a:rPr>
              <a:t> </a:t>
            </a:r>
            <a:r>
              <a:rPr lang="ru-RU" sz="2000" dirty="0" err="1">
                <a:latin typeface="Calibri Light" panose="020F0302020204030204" pitchFamily="34" charset="0"/>
                <a:cs typeface="Calibri Light" panose="020F0302020204030204" pitchFamily="34" charset="0"/>
              </a:rPr>
              <a:t>праці</a:t>
            </a:r>
            <a:endParaRPr lang="x-none" sz="2000" dirty="0">
              <a:latin typeface="Calibri Light" panose="020F0302020204030204" pitchFamily="34" charset="0"/>
              <a:cs typeface="Calibri Light" panose="020F0302020204030204" pitchFamily="34" charset="0"/>
            </a:endParaRPr>
          </a:p>
        </p:txBody>
      </p:sp>
      <p:sp>
        <p:nvSpPr>
          <p:cNvPr id="6" name="TextBox 5">
            <a:extLst>
              <a:ext uri="{FF2B5EF4-FFF2-40B4-BE49-F238E27FC236}">
                <a16:creationId xmlns="" xmlns:a16="http://schemas.microsoft.com/office/drawing/2014/main" id="{3089A73F-8D91-728F-90CD-DA8D6F979A04}"/>
              </a:ext>
            </a:extLst>
          </p:cNvPr>
          <p:cNvSpPr txBox="1"/>
          <p:nvPr/>
        </p:nvSpPr>
        <p:spPr>
          <a:xfrm>
            <a:off x="5343273" y="2776271"/>
            <a:ext cx="6252377" cy="400110"/>
          </a:xfrm>
          <a:prstGeom prst="rect">
            <a:avLst/>
          </a:prstGeom>
          <a:solidFill>
            <a:schemeClr val="bg1">
              <a:lumMod val="85000"/>
            </a:schemeClr>
          </a:solidFill>
          <a:ln>
            <a:noFill/>
          </a:ln>
          <a:effectLst>
            <a:outerShdw blurRad="50800" dist="38100" dir="2700000" algn="tl" rotWithShape="0">
              <a:prstClr val="black">
                <a:alpha val="40000"/>
              </a:prstClr>
            </a:outerShdw>
          </a:effectLst>
        </p:spPr>
        <p:txBody>
          <a:bodyPr wrap="square" rtlCol="0">
            <a:spAutoFit/>
          </a:bodyPr>
          <a:lstStyle>
            <a:defPPr>
              <a:defRPr lang="x-none"/>
            </a:defPPr>
            <a:lvl1pPr>
              <a:defRPr sz="2000">
                <a:latin typeface="Calibri Light" panose="020F0302020204030204" pitchFamily="34" charset="0"/>
                <a:cs typeface="Calibri Light" panose="020F0302020204030204" pitchFamily="34" charset="0"/>
              </a:defRPr>
            </a:lvl1pPr>
          </a:lstStyle>
          <a:p>
            <a:pPr algn="ctr"/>
            <a:r>
              <a:rPr lang="ru-RU" dirty="0" err="1"/>
              <a:t>Близько</a:t>
            </a:r>
            <a:r>
              <a:rPr lang="ru-RU" dirty="0"/>
              <a:t> 150 000 </a:t>
            </a:r>
            <a:r>
              <a:rPr lang="ru-RU" dirty="0" err="1"/>
              <a:t>учнів</a:t>
            </a:r>
            <a:r>
              <a:rPr lang="ru-RU" dirty="0"/>
              <a:t> </a:t>
            </a:r>
            <a:r>
              <a:rPr lang="ru-RU" dirty="0" err="1"/>
              <a:t>було</a:t>
            </a:r>
            <a:r>
              <a:rPr lang="ru-RU" dirty="0"/>
              <a:t> </a:t>
            </a:r>
            <a:r>
              <a:rPr lang="ru-RU" dirty="0" err="1"/>
              <a:t>зараховано</a:t>
            </a:r>
            <a:r>
              <a:rPr lang="ru-RU" dirty="0"/>
              <a:t> до </a:t>
            </a:r>
            <a:r>
              <a:rPr lang="ru-RU" dirty="0" err="1"/>
              <a:t>шкіл</a:t>
            </a:r>
            <a:endParaRPr lang="x-none" dirty="0"/>
          </a:p>
        </p:txBody>
      </p:sp>
      <p:sp>
        <p:nvSpPr>
          <p:cNvPr id="8" name="TextBox 7">
            <a:extLst>
              <a:ext uri="{FF2B5EF4-FFF2-40B4-BE49-F238E27FC236}">
                <a16:creationId xmlns="" xmlns:a16="http://schemas.microsoft.com/office/drawing/2014/main" id="{439F2D5F-63B4-E5C6-EC55-1AC29F018DE7}"/>
              </a:ext>
            </a:extLst>
          </p:cNvPr>
          <p:cNvSpPr txBox="1"/>
          <p:nvPr/>
        </p:nvSpPr>
        <p:spPr>
          <a:xfrm>
            <a:off x="3909390" y="980860"/>
            <a:ext cx="5526156" cy="646331"/>
          </a:xfrm>
          <a:prstGeom prst="rect">
            <a:avLst/>
          </a:prstGeom>
          <a:solidFill>
            <a:schemeClr val="bg1">
              <a:lumMod val="85000"/>
            </a:schemeClr>
          </a:solidFill>
          <a:ln>
            <a:noFill/>
          </a:ln>
          <a:effectLst>
            <a:outerShdw blurRad="50800" dist="38100" dir="2700000" algn="tl" rotWithShape="0">
              <a:prstClr val="black">
                <a:alpha val="40000"/>
              </a:prstClr>
            </a:outerShdw>
          </a:effectLst>
        </p:spPr>
        <p:txBody>
          <a:bodyPr wrap="square" rtlCol="0">
            <a:spAutoFit/>
          </a:bodyPr>
          <a:lstStyle/>
          <a:p>
            <a:r>
              <a:rPr lang="uk-UA" dirty="0">
                <a:latin typeface="Calibri Light" panose="020F0302020204030204" pitchFamily="34" charset="0"/>
                <a:cs typeface="Calibri Light" panose="020F0302020204030204" pitchFamily="34" charset="0"/>
              </a:rPr>
              <a:t>Заповнюються прогалини безробіття у сфері торгівлі та не соціалізованих послуг</a:t>
            </a:r>
            <a:endParaRPr lang="x-none" dirty="0">
              <a:latin typeface="Calibri Light" panose="020F0302020204030204" pitchFamily="34" charset="0"/>
              <a:cs typeface="Calibri Light" panose="020F0302020204030204" pitchFamily="34" charset="0"/>
            </a:endParaRPr>
          </a:p>
        </p:txBody>
      </p:sp>
      <p:sp>
        <p:nvSpPr>
          <p:cNvPr id="9" name="TextBox 8">
            <a:extLst>
              <a:ext uri="{FF2B5EF4-FFF2-40B4-BE49-F238E27FC236}">
                <a16:creationId xmlns="" xmlns:a16="http://schemas.microsoft.com/office/drawing/2014/main" id="{4BED8C88-87CA-E83A-25C5-ECBD42DA5A7B}"/>
              </a:ext>
            </a:extLst>
          </p:cNvPr>
          <p:cNvSpPr txBox="1"/>
          <p:nvPr/>
        </p:nvSpPr>
        <p:spPr>
          <a:xfrm>
            <a:off x="3909390" y="1869514"/>
            <a:ext cx="5526156" cy="646331"/>
          </a:xfrm>
          <a:prstGeom prst="rect">
            <a:avLst/>
          </a:prstGeom>
          <a:solidFill>
            <a:schemeClr val="bg1">
              <a:lumMod val="85000"/>
            </a:schemeClr>
          </a:solidFill>
          <a:ln>
            <a:noFill/>
          </a:ln>
          <a:effectLst>
            <a:outerShdw blurRad="50800" dist="38100" dir="2700000" algn="tl" rotWithShape="0">
              <a:prstClr val="black">
                <a:alpha val="40000"/>
              </a:prstClr>
            </a:outerShdw>
          </a:effectLst>
        </p:spPr>
        <p:txBody>
          <a:bodyPr wrap="square" rtlCol="0">
            <a:spAutoFit/>
          </a:bodyPr>
          <a:lstStyle/>
          <a:p>
            <a:r>
              <a:rPr lang="uk-UA" dirty="0">
                <a:latin typeface="Calibri Light" panose="020F0302020204030204" pitchFamily="34" charset="0"/>
                <a:cs typeface="Calibri Light" panose="020F0302020204030204" pitchFamily="34" charset="0"/>
              </a:rPr>
              <a:t>Збільшується безробіття у сферах будівництва, виробництва, логістики та судноплавства</a:t>
            </a:r>
            <a:endParaRPr lang="x-none" dirty="0">
              <a:latin typeface="Calibri Light" panose="020F0302020204030204" pitchFamily="34" charset="0"/>
              <a:cs typeface="Calibri Light" panose="020F0302020204030204" pitchFamily="34" charset="0"/>
            </a:endParaRPr>
          </a:p>
        </p:txBody>
      </p:sp>
      <p:sp>
        <p:nvSpPr>
          <p:cNvPr id="14" name="Стрелка вправо 13">
            <a:extLst>
              <a:ext uri="{FF2B5EF4-FFF2-40B4-BE49-F238E27FC236}">
                <a16:creationId xmlns="" xmlns:a16="http://schemas.microsoft.com/office/drawing/2014/main" id="{D721DE90-D3A9-4788-F114-2F54EE6C06F1}"/>
              </a:ext>
            </a:extLst>
          </p:cNvPr>
          <p:cNvSpPr/>
          <p:nvPr/>
        </p:nvSpPr>
        <p:spPr>
          <a:xfrm>
            <a:off x="9727094" y="1145993"/>
            <a:ext cx="874644" cy="394683"/>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x-none" dirty="0">
                <a:latin typeface="Calibri" panose="020F0502020204030204" pitchFamily="34" charset="0"/>
                <a:cs typeface="Calibri" panose="020F0502020204030204" pitchFamily="34" charset="0"/>
              </a:rPr>
              <a:t>В кр. </a:t>
            </a:r>
          </a:p>
        </p:txBody>
      </p:sp>
      <p:sp>
        <p:nvSpPr>
          <p:cNvPr id="15" name="Стрелка вправо 14">
            <a:extLst>
              <a:ext uri="{FF2B5EF4-FFF2-40B4-BE49-F238E27FC236}">
                <a16:creationId xmlns="" xmlns:a16="http://schemas.microsoft.com/office/drawing/2014/main" id="{38153B17-5A94-B255-B855-099CF966571D}"/>
              </a:ext>
            </a:extLst>
          </p:cNvPr>
          <p:cNvSpPr/>
          <p:nvPr/>
        </p:nvSpPr>
        <p:spPr>
          <a:xfrm rot="10800000" flipV="1">
            <a:off x="9501805" y="1945732"/>
            <a:ext cx="874645" cy="453971"/>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x-none" dirty="0">
                <a:latin typeface="Calibri" panose="020F0502020204030204" pitchFamily="34" charset="0"/>
                <a:cs typeface="Calibri" panose="020F0502020204030204" pitchFamily="34" charset="0"/>
              </a:rPr>
              <a:t>З кр.</a:t>
            </a:r>
          </a:p>
        </p:txBody>
      </p:sp>
      <p:sp>
        <p:nvSpPr>
          <p:cNvPr id="16" name="TextBox 15">
            <a:extLst>
              <a:ext uri="{FF2B5EF4-FFF2-40B4-BE49-F238E27FC236}">
                <a16:creationId xmlns="" xmlns:a16="http://schemas.microsoft.com/office/drawing/2014/main" id="{ECAD0EC9-6CB2-DCE1-2352-80D1FE683355}"/>
              </a:ext>
            </a:extLst>
          </p:cNvPr>
          <p:cNvSpPr txBox="1"/>
          <p:nvPr/>
        </p:nvSpPr>
        <p:spPr>
          <a:xfrm>
            <a:off x="10721006" y="1145993"/>
            <a:ext cx="874644" cy="369332"/>
          </a:xfrm>
          <a:prstGeom prst="rect">
            <a:avLst/>
          </a:prstGeom>
          <a:solidFill>
            <a:schemeClr val="bg1">
              <a:lumMod val="85000"/>
            </a:schemeClr>
          </a:solidFill>
          <a:effectLst>
            <a:outerShdw blurRad="50800" dist="38100" dir="2700000" algn="tl" rotWithShape="0">
              <a:prstClr val="black">
                <a:alpha val="40000"/>
              </a:prstClr>
            </a:outerShdw>
          </a:effectLst>
        </p:spPr>
        <p:txBody>
          <a:bodyPr wrap="square" rtlCol="0">
            <a:spAutoFit/>
          </a:bodyPr>
          <a:lstStyle/>
          <a:p>
            <a:pPr algn="ctr"/>
            <a:r>
              <a:rPr lang="x-none" dirty="0"/>
              <a:t>Жінки</a:t>
            </a:r>
          </a:p>
        </p:txBody>
      </p:sp>
      <p:sp>
        <p:nvSpPr>
          <p:cNvPr id="17" name="TextBox 16">
            <a:extLst>
              <a:ext uri="{FF2B5EF4-FFF2-40B4-BE49-F238E27FC236}">
                <a16:creationId xmlns="" xmlns:a16="http://schemas.microsoft.com/office/drawing/2014/main" id="{AD8C1EF9-90A2-987F-99E8-11BBA1E20E76}"/>
              </a:ext>
            </a:extLst>
          </p:cNvPr>
          <p:cNvSpPr txBox="1"/>
          <p:nvPr/>
        </p:nvSpPr>
        <p:spPr>
          <a:xfrm>
            <a:off x="10502345" y="1945732"/>
            <a:ext cx="1093305" cy="369332"/>
          </a:xfrm>
          <a:prstGeom prst="rect">
            <a:avLst/>
          </a:prstGeom>
          <a:solidFill>
            <a:schemeClr val="bg1">
              <a:lumMod val="85000"/>
            </a:schemeClr>
          </a:solidFill>
          <a:effectLst>
            <a:outerShdw blurRad="50800" dist="38100" dir="2700000" algn="tl" rotWithShape="0">
              <a:prstClr val="black">
                <a:alpha val="40000"/>
              </a:prstClr>
            </a:outerShdw>
          </a:effectLst>
        </p:spPr>
        <p:txBody>
          <a:bodyPr wrap="square" rtlCol="0">
            <a:spAutoFit/>
          </a:bodyPr>
          <a:lstStyle/>
          <a:p>
            <a:pPr algn="ctr"/>
            <a:r>
              <a:rPr lang="x-none" dirty="0"/>
              <a:t>Чоловіки</a:t>
            </a:r>
          </a:p>
        </p:txBody>
      </p:sp>
      <p:sp>
        <p:nvSpPr>
          <p:cNvPr id="18" name="Прямоугольник 17">
            <a:extLst>
              <a:ext uri="{FF2B5EF4-FFF2-40B4-BE49-F238E27FC236}">
                <a16:creationId xmlns="" xmlns:a16="http://schemas.microsoft.com/office/drawing/2014/main" id="{565716F4-997A-A47D-9141-756D26704075}"/>
              </a:ext>
            </a:extLst>
          </p:cNvPr>
          <p:cNvSpPr/>
          <p:nvPr/>
        </p:nvSpPr>
        <p:spPr>
          <a:xfrm>
            <a:off x="5039516" y="4623365"/>
            <a:ext cx="6096000" cy="1569660"/>
          </a:xfrm>
          <a:prstGeom prst="rect">
            <a:avLst/>
          </a:prstGeom>
          <a:solidFill>
            <a:schemeClr val="bg1">
              <a:lumMod val="95000"/>
            </a:schemeClr>
          </a:solidFill>
          <a:effectLst>
            <a:outerShdw blurRad="50800" dist="38100" dir="2700000" algn="tl" rotWithShape="0">
              <a:prstClr val="black">
                <a:alpha val="40000"/>
              </a:prstClr>
            </a:outerShdw>
          </a:effectLst>
        </p:spPr>
        <p:txBody>
          <a:bodyPr>
            <a:spAutoFit/>
          </a:bodyPr>
          <a:lstStyle/>
          <a:p>
            <a:pPr algn="ctr"/>
            <a:r>
              <a:rPr lang="x-none" sz="2400" dirty="0">
                <a:latin typeface="Calibri Light" panose="020F0302020204030204" pitchFamily="34" charset="0"/>
                <a:cs typeface="Calibri Light" panose="020F0302020204030204" pitchFamily="34" charset="0"/>
              </a:rPr>
              <a:t>Mateusz Urban of Oxford Economics</a:t>
            </a:r>
            <a:r>
              <a:rPr lang="de-DE" sz="2400" dirty="0">
                <a:latin typeface="Calibri Light" panose="020F0302020204030204" pitchFamily="34" charset="0"/>
                <a:cs typeface="Calibri Light" panose="020F0302020204030204" pitchFamily="34" charset="0"/>
              </a:rPr>
              <a:t>: </a:t>
            </a:r>
            <a:r>
              <a:rPr lang="x-none" sz="2400" dirty="0">
                <a:latin typeface="Calibri Light" panose="020F0302020204030204" pitchFamily="34" charset="0"/>
                <a:cs typeface="Calibri Light" panose="020F0302020204030204" pitchFamily="34" charset="0"/>
              </a:rPr>
              <a:t>приплив біженців </a:t>
            </a:r>
            <a:r>
              <a:rPr lang="uk-UA" sz="2400" dirty="0">
                <a:latin typeface="Calibri Light" panose="020F0302020204030204" pitchFamily="34" charset="0"/>
                <a:cs typeface="Calibri Light" panose="020F0302020204030204" pitchFamily="34" charset="0"/>
              </a:rPr>
              <a:t>задовольнить </a:t>
            </a:r>
            <a:r>
              <a:rPr lang="x-none" sz="2400" dirty="0">
                <a:latin typeface="Calibri Light" panose="020F0302020204030204" pitchFamily="34" charset="0"/>
                <a:cs typeface="Calibri Light" panose="020F0302020204030204" pitchFamily="34" charset="0"/>
              </a:rPr>
              <a:t>440 000 робочих місць та створить додаткове зростання ВВП на 4% до 2050 року</a:t>
            </a:r>
          </a:p>
        </p:txBody>
      </p:sp>
      <p:sp>
        <p:nvSpPr>
          <p:cNvPr id="19" name="TextBox 18">
            <a:extLst>
              <a:ext uri="{FF2B5EF4-FFF2-40B4-BE49-F238E27FC236}">
                <a16:creationId xmlns="" xmlns:a16="http://schemas.microsoft.com/office/drawing/2014/main" id="{DD8B065E-8DF4-9D0C-A324-04F32B21CD72}"/>
              </a:ext>
            </a:extLst>
          </p:cNvPr>
          <p:cNvSpPr txBox="1"/>
          <p:nvPr/>
        </p:nvSpPr>
        <p:spPr>
          <a:xfrm>
            <a:off x="5343273" y="3507652"/>
            <a:ext cx="6252377" cy="707886"/>
          </a:xfrm>
          <a:prstGeom prst="rect">
            <a:avLst/>
          </a:prstGeom>
          <a:solidFill>
            <a:schemeClr val="bg1">
              <a:lumMod val="85000"/>
            </a:schemeClr>
          </a:solidFill>
          <a:ln>
            <a:noFill/>
          </a:ln>
          <a:effectLst>
            <a:outerShdw blurRad="50800" dist="38100" dir="2700000" algn="tl" rotWithShape="0">
              <a:prstClr val="black">
                <a:alpha val="40000"/>
              </a:prstClr>
            </a:outerShdw>
          </a:effectLst>
        </p:spPr>
        <p:txBody>
          <a:bodyPr wrap="square" rtlCol="0">
            <a:spAutoFit/>
          </a:bodyPr>
          <a:lstStyle>
            <a:defPPr>
              <a:defRPr lang="x-none"/>
            </a:defPPr>
            <a:lvl1pPr algn="ctr">
              <a:defRPr sz="2000">
                <a:latin typeface="Calibri Light" panose="020F0302020204030204" pitchFamily="34" charset="0"/>
                <a:cs typeface="Calibri Light" panose="020F0302020204030204" pitchFamily="34" charset="0"/>
              </a:defRPr>
            </a:lvl1pPr>
          </a:lstStyle>
          <a:p>
            <a:pPr algn="l"/>
            <a:r>
              <a:rPr lang="uk-UA" dirty="0"/>
              <a:t>Програма </a:t>
            </a:r>
            <a:r>
              <a:rPr lang="de" dirty="0"/>
              <a:t>PCPM Cash </a:t>
            </a:r>
            <a:r>
              <a:rPr lang="de" dirty="0" err="1"/>
              <a:t>for</a:t>
            </a:r>
            <a:r>
              <a:rPr lang="de" dirty="0"/>
              <a:t> Work</a:t>
            </a:r>
            <a:r>
              <a:rPr lang="uk-UA" dirty="0"/>
              <a:t> - відповідність</a:t>
            </a:r>
            <a:r>
              <a:rPr lang="de" dirty="0"/>
              <a:t> </a:t>
            </a:r>
            <a:r>
              <a:rPr lang="ru-RU" dirty="0" err="1"/>
              <a:t>українських</a:t>
            </a:r>
            <a:r>
              <a:rPr lang="ru-RU" dirty="0"/>
              <a:t> </a:t>
            </a:r>
            <a:r>
              <a:rPr lang="ru-RU" dirty="0" err="1"/>
              <a:t>вчителів</a:t>
            </a:r>
            <a:r>
              <a:rPr lang="ru-RU" dirty="0"/>
              <a:t> з </a:t>
            </a:r>
            <a:r>
              <a:rPr lang="ru-RU" dirty="0" err="1"/>
              <a:t>робочими</a:t>
            </a:r>
            <a:r>
              <a:rPr lang="ru-RU" dirty="0"/>
              <a:t> </a:t>
            </a:r>
            <a:r>
              <a:rPr lang="ru-RU" dirty="0" err="1"/>
              <a:t>місцями</a:t>
            </a:r>
            <a:r>
              <a:rPr lang="ru-RU" dirty="0"/>
              <a:t> у </a:t>
            </a:r>
            <a:r>
              <a:rPr lang="ru-RU" dirty="0" err="1"/>
              <a:t>Польщі</a:t>
            </a:r>
            <a:endParaRPr lang="x-none" dirty="0"/>
          </a:p>
        </p:txBody>
      </p:sp>
      <p:sp>
        <p:nvSpPr>
          <p:cNvPr id="20" name="TextBox 19">
            <a:extLst>
              <a:ext uri="{FF2B5EF4-FFF2-40B4-BE49-F238E27FC236}">
                <a16:creationId xmlns="" xmlns:a16="http://schemas.microsoft.com/office/drawing/2014/main" id="{598DFDEC-AF94-4E33-04D6-729924039652}"/>
              </a:ext>
            </a:extLst>
          </p:cNvPr>
          <p:cNvSpPr txBox="1"/>
          <p:nvPr/>
        </p:nvSpPr>
        <p:spPr>
          <a:xfrm>
            <a:off x="792480" y="6131521"/>
            <a:ext cx="3755515" cy="369332"/>
          </a:xfrm>
          <a:prstGeom prst="rect">
            <a:avLst/>
          </a:prstGeom>
          <a:noFill/>
        </p:spPr>
        <p:txBody>
          <a:bodyPr wrap="none" rtlCol="0">
            <a:spAutoFit/>
          </a:bodyPr>
          <a:lstStyle/>
          <a:p>
            <a:r>
              <a:rPr lang="x-none" dirty="0"/>
              <a:t>Переселенці за працездатним віком</a:t>
            </a:r>
          </a:p>
        </p:txBody>
      </p:sp>
      <p:sp>
        <p:nvSpPr>
          <p:cNvPr id="21" name="Стрелка вправо 20">
            <a:extLst>
              <a:ext uri="{FF2B5EF4-FFF2-40B4-BE49-F238E27FC236}">
                <a16:creationId xmlns="" xmlns:a16="http://schemas.microsoft.com/office/drawing/2014/main" id="{1EC52FE2-CA86-C2FB-98FC-5C2470243C44}"/>
              </a:ext>
            </a:extLst>
          </p:cNvPr>
          <p:cNvSpPr/>
          <p:nvPr/>
        </p:nvSpPr>
        <p:spPr>
          <a:xfrm rot="5400000">
            <a:off x="11097303" y="3153006"/>
            <a:ext cx="471109" cy="394683"/>
          </a:xfrm>
          <a:prstGeom prst="rightArrow">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x-none"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1644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1535</TotalTime>
  <Words>475</Words>
  <Application>Microsoft Office PowerPoint</Application>
  <PresentationFormat>Произвольный</PresentationFormat>
  <Paragraphs>89</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Ситуація з біженцями та мігрантами з України у зв’язку із повномасштабною війною Росії проти України*  * This case was prepared with a support stipend from the Kennan Institute of The Wilson Center, Washington, D.C. The statements and views expressed herein are those of the author and are not necessarily those of the Wilson Center  </vt:lpstr>
      <vt:lpstr>Загальна ситуація  у світі внаслідок  кризи українських переселенців</vt:lpstr>
      <vt:lpstr>Загальна  ситуація  по Україні</vt:lpstr>
      <vt:lpstr>Переміщення через кордон: Сусідні країни</vt:lpstr>
      <vt:lpstr>Найбільші країни-приймачі в Європі окрім сусідніх</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NRC</dc:creator>
  <cp:lastModifiedBy>ONU</cp:lastModifiedBy>
  <cp:revision>7</cp:revision>
  <dcterms:created xsi:type="dcterms:W3CDTF">2022-06-05T23:21:05Z</dcterms:created>
  <dcterms:modified xsi:type="dcterms:W3CDTF">2022-06-26T14:30:53Z</dcterms:modified>
</cp:coreProperties>
</file>