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9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8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3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7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0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9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9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0AD9-ABCF-4C8E-A244-A7F607B291BB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BA2C7-6DEB-40AD-9436-F0D5C236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1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8564" y="1900237"/>
            <a:ext cx="9144000" cy="2387600"/>
          </a:xfrm>
        </p:spPr>
        <p:txBody>
          <a:bodyPr/>
          <a:lstStyle/>
          <a:p>
            <a:r>
              <a:rPr lang="en-US" dirty="0" smtClean="0"/>
              <a:t>QUAERE Piloting Visit at Odessa National University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25" y="318660"/>
            <a:ext cx="4643583" cy="1581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328" y="76808"/>
            <a:ext cx="2682472" cy="2091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458" y="5126586"/>
            <a:ext cx="595021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with quality assurance management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en-US" dirty="0" smtClean="0"/>
              <a:t>We need to optimize the work with students</a:t>
            </a:r>
            <a:r>
              <a:rPr lang="ru-RU" dirty="0" smtClean="0"/>
              <a:t> (</a:t>
            </a:r>
            <a:r>
              <a:rPr lang="en-US" dirty="0" smtClean="0"/>
              <a:t>goal-setting, motivation, involvement</a:t>
            </a:r>
            <a:r>
              <a:rPr lang="ru-RU" dirty="0" smtClean="0"/>
              <a:t>)</a:t>
            </a:r>
          </a:p>
          <a:p>
            <a:r>
              <a:rPr lang="en-US" dirty="0" smtClean="0"/>
              <a:t>It is necessary to accept and approve the missing documents</a:t>
            </a:r>
            <a:endParaRPr lang="ru-RU" dirty="0" smtClean="0"/>
          </a:p>
          <a:p>
            <a:r>
              <a:rPr lang="en-US" dirty="0" smtClean="0"/>
              <a:t>We need to make public all the documents and recommendations adopted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99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QUAERE Piloting Visit – Team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58360"/>
              </p:ext>
            </p:extLst>
          </p:nvPr>
        </p:nvGraphicFramePr>
        <p:xfrm>
          <a:off x="647413" y="1828801"/>
          <a:ext cx="10897174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3" imgW="9070266" imgH="1871118" progId="Word.Document.12">
                  <p:embed/>
                </p:oleObj>
              </mc:Choice>
              <mc:Fallback>
                <p:oleObj name="Документ" r:id="rId3" imgW="9070266" imgH="1871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413" y="1828801"/>
                        <a:ext cx="10897174" cy="372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77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to the Administrative Building of Odessa I.I. </a:t>
            </a:r>
            <a:r>
              <a:rPr lang="en-US" dirty="0" err="1" smtClean="0"/>
              <a:t>Mechnikov</a:t>
            </a:r>
            <a:r>
              <a:rPr lang="en-US" dirty="0" smtClean="0"/>
              <a:t> National University.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637" y="2389715"/>
            <a:ext cx="4608975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2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23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with HEI leadership – Vice-Rector prof. </a:t>
            </a:r>
            <a:r>
              <a:rPr lang="en-US" dirty="0" err="1" smtClean="0"/>
              <a:t>Khmarskii</a:t>
            </a:r>
            <a:r>
              <a:rPr lang="en-US" dirty="0" smtClean="0"/>
              <a:t> </a:t>
            </a:r>
            <a:r>
              <a:rPr lang="en-US" dirty="0" err="1" smtClean="0"/>
              <a:t>Vadym</a:t>
            </a:r>
            <a:r>
              <a:rPr lang="en-US" dirty="0" smtClean="0"/>
              <a:t>, Vice-Rector prof. </a:t>
            </a:r>
            <a:r>
              <a:rPr lang="en-US" dirty="0" err="1" smtClean="0"/>
              <a:t>Zaporozhchenko</a:t>
            </a:r>
            <a:r>
              <a:rPr lang="en-US" dirty="0" smtClean="0"/>
              <a:t> </a:t>
            </a:r>
            <a:r>
              <a:rPr lang="en-US" dirty="0" err="1" smtClean="0"/>
              <a:t>Alexandr</a:t>
            </a:r>
            <a:r>
              <a:rPr lang="en-US" dirty="0" smtClean="0"/>
              <a:t> and Head of the Quality Department of ONU – prof. </a:t>
            </a:r>
            <a:r>
              <a:rPr lang="en-US" dirty="0" err="1" smtClean="0"/>
              <a:t>Annienkova</a:t>
            </a:r>
            <a:r>
              <a:rPr lang="en-US" dirty="0" smtClean="0"/>
              <a:t> Irina.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0530" y="3135711"/>
            <a:ext cx="4163708" cy="30364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175" y="3135711"/>
            <a:ext cx="2277368" cy="30364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88" y="3135711"/>
            <a:ext cx="2209114" cy="30364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543" y="3135711"/>
            <a:ext cx="2166662" cy="30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1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65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with the trade union of the University </a:t>
            </a:r>
            <a:r>
              <a:rPr lang="uk-UA" dirty="0" smtClean="0"/>
              <a:t>– </a:t>
            </a:r>
            <a:r>
              <a:rPr lang="en-US" dirty="0" smtClean="0"/>
              <a:t>TU leader </a:t>
            </a:r>
            <a:r>
              <a:rPr lang="en-US" b="1" dirty="0" err="1" smtClean="0"/>
              <a:t>Yurash</a:t>
            </a:r>
            <a:r>
              <a:rPr lang="en-US" b="1" dirty="0" smtClean="0"/>
              <a:t> Eugen</a:t>
            </a:r>
            <a:r>
              <a:rPr lang="en-US" dirty="0" smtClean="0"/>
              <a:t>, and </a:t>
            </a:r>
            <a:r>
              <a:rPr lang="en-US" dirty="0"/>
              <a:t>Union of the Young Scientist of Odesa I.I. </a:t>
            </a:r>
            <a:r>
              <a:rPr lang="en-US" dirty="0" err="1"/>
              <a:t>Mechnikov</a:t>
            </a:r>
            <a:r>
              <a:rPr lang="en-US" dirty="0"/>
              <a:t> National University</a:t>
            </a:r>
            <a:r>
              <a:rPr lang="en-US" dirty="0" smtClean="0"/>
              <a:t> – </a:t>
            </a:r>
            <a:r>
              <a:rPr lang="en-US" b="1" dirty="0" err="1" smtClean="0"/>
              <a:t>Volodymyr</a:t>
            </a:r>
            <a:r>
              <a:rPr lang="en-US" b="1" dirty="0" smtClean="0"/>
              <a:t> </a:t>
            </a:r>
            <a:r>
              <a:rPr lang="en-US" b="1" dirty="0" err="1" smtClean="0"/>
              <a:t>Nemertsalov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625" y="2476120"/>
            <a:ext cx="5238375" cy="3932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293" y="2476120"/>
            <a:ext cx="2607465" cy="3894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235" t="17579"/>
          <a:stretch/>
        </p:blipFill>
        <p:spPr>
          <a:xfrm>
            <a:off x="8767763" y="2476120"/>
            <a:ext cx="3093138" cy="38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99" y="1093788"/>
            <a:ext cx="112585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with academic </a:t>
            </a:r>
            <a:r>
              <a:rPr lang="en-US" dirty="0" err="1" smtClean="0"/>
              <a:t>programme</a:t>
            </a:r>
            <a:r>
              <a:rPr lang="en-US" dirty="0" smtClean="0"/>
              <a:t> management (</a:t>
            </a:r>
            <a:r>
              <a:rPr lang="en-US" dirty="0" err="1" smtClean="0"/>
              <a:t>programme</a:t>
            </a:r>
            <a:r>
              <a:rPr lang="en-US" dirty="0" smtClean="0"/>
              <a:t> directors, deans, etc.) and teaching staff. Department of Economics and Management, Odesa </a:t>
            </a:r>
            <a:r>
              <a:rPr lang="en-US" dirty="0" err="1" smtClean="0"/>
              <a:t>Mechnikov</a:t>
            </a:r>
            <a:r>
              <a:rPr lang="en-US" dirty="0" smtClean="0"/>
              <a:t> National University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005" y="2900757"/>
            <a:ext cx="4681537" cy="3511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979" y="2957115"/>
            <a:ext cx="2591096" cy="34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0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with students</a:t>
            </a:r>
            <a:r>
              <a:rPr lang="ru-RU" dirty="0"/>
              <a:t> </a:t>
            </a:r>
            <a:r>
              <a:rPr lang="en-US" dirty="0" smtClean="0"/>
              <a:t>and Students Union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</a:t>
            </a:r>
            <a:r>
              <a:rPr lang="ru-RU" dirty="0" smtClean="0"/>
              <a:t> </a:t>
            </a:r>
            <a:r>
              <a:rPr lang="en-US" dirty="0" smtClean="0"/>
              <a:t>for visiting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61" y="1825625"/>
            <a:ext cx="6483152" cy="3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94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with employers and alumni: </a:t>
            </a:r>
            <a:br>
              <a:rPr lang="en-US" dirty="0" smtClean="0"/>
            </a:br>
            <a:r>
              <a:rPr lang="en-US" dirty="0" smtClean="0"/>
              <a:t>Advisor of the Head of Odesa Regional State Administration </a:t>
            </a:r>
            <a:r>
              <a:rPr lang="en-US" b="1" dirty="0" smtClean="0"/>
              <a:t>Arthur </a:t>
            </a:r>
            <a:r>
              <a:rPr lang="en-US" b="1" dirty="0" err="1" smtClean="0"/>
              <a:t>Bredyov</a:t>
            </a:r>
            <a:r>
              <a:rPr lang="en-US" b="1" dirty="0" smtClean="0"/>
              <a:t> </a:t>
            </a:r>
            <a:r>
              <a:rPr lang="en-US" dirty="0" smtClean="0"/>
              <a:t>&amp; Deputy of the regional council</a:t>
            </a:r>
            <a:r>
              <a:rPr lang="ru-RU" dirty="0" smtClean="0"/>
              <a:t>, </a:t>
            </a:r>
            <a:r>
              <a:rPr lang="en-US" dirty="0" smtClean="0"/>
              <a:t>member of the commission on education </a:t>
            </a:r>
            <a:r>
              <a:rPr lang="en-US" b="1" dirty="0" err="1" smtClean="0"/>
              <a:t>Iryna</a:t>
            </a:r>
            <a:r>
              <a:rPr lang="en-US" b="1" dirty="0" smtClean="0"/>
              <a:t> </a:t>
            </a:r>
            <a:r>
              <a:rPr lang="en-US" b="1" dirty="0" err="1" smtClean="0"/>
              <a:t>Kovalysh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7988" y="3115866"/>
            <a:ext cx="4595812" cy="344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115866"/>
            <a:ext cx="459105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23653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with HEI administration (Human Resources, facilities management, library resource </a:t>
            </a:r>
            <a:r>
              <a:rPr lang="en-US" dirty="0" err="1" smtClean="0"/>
              <a:t>centre</a:t>
            </a:r>
            <a:r>
              <a:rPr lang="en-US" dirty="0" smtClean="0"/>
              <a:t> of the Management program, registrar, exam office, etc.)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931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198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Документ Microsoft Word</vt:lpstr>
      <vt:lpstr>QUAERE Piloting Visit at Odessa National University </vt:lpstr>
      <vt:lpstr>QUAERE Piloting Visit – Team </vt:lpstr>
      <vt:lpstr>Transfer to the Administrative Building of Odessa I.I. Mechnikov National University. </vt:lpstr>
      <vt:lpstr>Meeting with HEI leadership – Vice-Rector prof. Khmarskii Vadym, Vice-Rector prof. Zaporozhchenko Alexandr and Head of the Quality Department of ONU – prof. Annienkova Irina. </vt:lpstr>
      <vt:lpstr>Meeting with the trade union of the University – TU leader Yurash Eugen, and Union of the Young Scientist of Odesa I.I. Mechnikov National University – Volodymyr Nemertsalov</vt:lpstr>
      <vt:lpstr>Meeting with academic programme management (programme directors, deans, etc.) and teaching staff. Department of Economics and Management, Odesa Mechnikov National University</vt:lpstr>
      <vt:lpstr>Meeting with students and Students Union</vt:lpstr>
      <vt:lpstr>Meeting with employers and alumni:  Advisor of the Head of Odesa Regional State Administration Arthur Bredyov &amp; Deputy of the regional council, member of the commission on education Iryna Kovalysh </vt:lpstr>
      <vt:lpstr>Meeting with HEI administration (Human Resources, facilities management, library resource centre of the Management program, registrar, exam office, etc.)</vt:lpstr>
      <vt:lpstr>Meeting with quality assurance management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QUAERE Piloting Visit at Odessa National University </dc:title>
  <dc:creator>tatatata tatatata</dc:creator>
  <cp:lastModifiedBy>tatatata tatatata</cp:lastModifiedBy>
  <cp:revision>7</cp:revision>
  <dcterms:created xsi:type="dcterms:W3CDTF">2018-06-13T06:10:17Z</dcterms:created>
  <dcterms:modified xsi:type="dcterms:W3CDTF">2018-06-13T07:08:27Z</dcterms:modified>
</cp:coreProperties>
</file>